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7" r:id="rId3"/>
    <p:sldId id="288" r:id="rId4"/>
    <p:sldId id="289" r:id="rId5"/>
    <p:sldId id="290" r:id="rId6"/>
    <p:sldId id="291" r:id="rId7"/>
    <p:sldId id="257" r:id="rId8"/>
    <p:sldId id="258" r:id="rId9"/>
    <p:sldId id="259" r:id="rId10"/>
    <p:sldId id="274" r:id="rId11"/>
    <p:sldId id="275" r:id="rId12"/>
    <p:sldId id="276" r:id="rId13"/>
    <p:sldId id="277" r:id="rId14"/>
    <p:sldId id="278" r:id="rId15"/>
    <p:sldId id="279" r:id="rId16"/>
    <p:sldId id="266" r:id="rId17"/>
    <p:sldId id="280" r:id="rId18"/>
    <p:sldId id="281" r:id="rId19"/>
    <p:sldId id="282" r:id="rId20"/>
    <p:sldId id="283" r:id="rId21"/>
    <p:sldId id="284" r:id="rId22"/>
    <p:sldId id="285" r:id="rId23"/>
    <p:sldId id="286" r:id="rId24"/>
    <p:sldId id="292" r:id="rId25"/>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showGuides="1">
      <p:cViewPr varScale="1">
        <p:scale>
          <a:sx n="67" d="100"/>
          <a:sy n="67" d="100"/>
        </p:scale>
        <p:origin x="66" y="4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12.png"/><Relationship Id="rId6" Type="http://schemas.openxmlformats.org/officeDocument/2006/relationships/image" Target="../media/image14.svg"/><Relationship Id="rId5" Type="http://schemas.openxmlformats.org/officeDocument/2006/relationships/image" Target="../media/image14.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720DD0-D4B6-4C7B-954B-43C8BCD8E329}" type="doc">
      <dgm:prSet loTypeId="urn:microsoft.com/office/officeart/2005/8/layout/vList3" loCatId="list" qsTypeId="urn:microsoft.com/office/officeart/2005/8/quickstyle/simple1" qsCatId="simple" csTypeId="urn:microsoft.com/office/officeart/2005/8/colors/colorful4" csCatId="colorful" phldr="1"/>
      <dgm:spPr/>
    </dgm:pt>
    <dgm:pt modelId="{5FA0F64D-8F48-42A4-B28B-D5B7DBE826D6}">
      <dgm:prSet phldrT="[Texto]"/>
      <dgm:spPr/>
      <dgm:t>
        <a:bodyPr/>
        <a:lstStyle/>
        <a:p>
          <a:pPr>
            <a:buAutoNum type="arabicPeriod"/>
          </a:pPr>
          <a:r>
            <a:rPr lang="es-EC" dirty="0">
              <a:solidFill>
                <a:schemeClr val="tx1"/>
              </a:solidFill>
            </a:rPr>
            <a:t>1. Visión dicotómica del hombre en la que es posible distinguir un yo superior, yo racional y otro inferior, yo empírico </a:t>
          </a:r>
          <a:endParaRPr lang="es-419" dirty="0">
            <a:solidFill>
              <a:schemeClr val="tx1"/>
            </a:solidFill>
          </a:endParaRPr>
        </a:p>
      </dgm:t>
    </dgm:pt>
    <dgm:pt modelId="{740F282F-37D6-409F-8617-FC39DC4A2F80}" type="parTrans" cxnId="{F340341A-5948-4FC5-B72C-7DFBD63090B5}">
      <dgm:prSet/>
      <dgm:spPr/>
      <dgm:t>
        <a:bodyPr/>
        <a:lstStyle/>
        <a:p>
          <a:endParaRPr lang="es-419"/>
        </a:p>
      </dgm:t>
    </dgm:pt>
    <dgm:pt modelId="{24E79EC1-8138-45A7-AAAD-0FF2B9BBE88F}" type="sibTrans" cxnId="{F340341A-5948-4FC5-B72C-7DFBD63090B5}">
      <dgm:prSet/>
      <dgm:spPr/>
      <dgm:t>
        <a:bodyPr/>
        <a:lstStyle/>
        <a:p>
          <a:endParaRPr lang="es-419"/>
        </a:p>
      </dgm:t>
    </dgm:pt>
    <dgm:pt modelId="{2FD33D5F-68E7-4127-BA45-C892283046AF}">
      <dgm:prSet phldrT="[Texto]"/>
      <dgm:spPr/>
      <dgm:t>
        <a:bodyPr/>
        <a:lstStyle/>
        <a:p>
          <a:pPr>
            <a:buAutoNum type="arabicPeriod"/>
          </a:pPr>
          <a:r>
            <a:rPr lang="es-EC" dirty="0">
              <a:solidFill>
                <a:schemeClr val="tx1"/>
              </a:solidFill>
            </a:rPr>
            <a:t>2. La idea de que el yo inferior es una suerte de “Enemigo interno de la libertad” puede interferir en las decisiones de aquel otro yo que se presenta como el verdadero sujeto de esta libertad</a:t>
          </a:r>
          <a:endParaRPr lang="es-419" dirty="0">
            <a:solidFill>
              <a:schemeClr val="tx1"/>
            </a:solidFill>
          </a:endParaRPr>
        </a:p>
      </dgm:t>
    </dgm:pt>
    <dgm:pt modelId="{F50852D7-6906-4C57-952B-D0E13E656C41}" type="parTrans" cxnId="{E6B39DC4-E366-45CC-8E62-D6EBBE1C1B01}">
      <dgm:prSet/>
      <dgm:spPr/>
      <dgm:t>
        <a:bodyPr/>
        <a:lstStyle/>
        <a:p>
          <a:endParaRPr lang="es-419"/>
        </a:p>
      </dgm:t>
    </dgm:pt>
    <dgm:pt modelId="{BA8BCF94-A4D7-4A2D-8E79-9FA9E728C47E}" type="sibTrans" cxnId="{E6B39DC4-E366-45CC-8E62-D6EBBE1C1B01}">
      <dgm:prSet/>
      <dgm:spPr/>
      <dgm:t>
        <a:bodyPr/>
        <a:lstStyle/>
        <a:p>
          <a:endParaRPr lang="es-419"/>
        </a:p>
      </dgm:t>
    </dgm:pt>
    <dgm:pt modelId="{07E57205-E476-4DC6-AFF4-C3770872BD5D}">
      <dgm:prSet phldrT="[Texto]"/>
      <dgm:spPr/>
      <dgm:t>
        <a:bodyPr/>
        <a:lstStyle/>
        <a:p>
          <a:pPr>
            <a:buAutoNum type="arabicPeriod"/>
          </a:pPr>
          <a:r>
            <a:rPr lang="es-EC" dirty="0">
              <a:solidFill>
                <a:schemeClr val="tx1"/>
              </a:solidFill>
            </a:rPr>
            <a:t>3. Relación dominio-sometimiento que se da entre un yo superior y un yo inferior permitiría realizar la verdadera naturaleza del hombre, de modo que la libertad y plenitud parecen ser lo mismo </a:t>
          </a:r>
          <a:endParaRPr lang="es-419" dirty="0">
            <a:solidFill>
              <a:schemeClr val="tx1"/>
            </a:solidFill>
          </a:endParaRPr>
        </a:p>
      </dgm:t>
    </dgm:pt>
    <dgm:pt modelId="{BC69E1DA-95EC-49F0-AF3D-45E3893CCEC9}" type="parTrans" cxnId="{9C43402F-FC2E-4062-B624-DF027BCA679E}">
      <dgm:prSet/>
      <dgm:spPr/>
      <dgm:t>
        <a:bodyPr/>
        <a:lstStyle/>
        <a:p>
          <a:endParaRPr lang="es-419"/>
        </a:p>
      </dgm:t>
    </dgm:pt>
    <dgm:pt modelId="{5A1F6D8F-AD69-46AC-87A5-73C0BB4E3CB7}" type="sibTrans" cxnId="{9C43402F-FC2E-4062-B624-DF027BCA679E}">
      <dgm:prSet/>
      <dgm:spPr/>
      <dgm:t>
        <a:bodyPr/>
        <a:lstStyle/>
        <a:p>
          <a:endParaRPr lang="es-419"/>
        </a:p>
      </dgm:t>
    </dgm:pt>
    <dgm:pt modelId="{0E515190-797F-40E8-95A0-CA4B529759B2}" type="pres">
      <dgm:prSet presAssocID="{3F720DD0-D4B6-4C7B-954B-43C8BCD8E329}" presName="linearFlow" presStyleCnt="0">
        <dgm:presLayoutVars>
          <dgm:dir/>
          <dgm:resizeHandles val="exact"/>
        </dgm:presLayoutVars>
      </dgm:prSet>
      <dgm:spPr/>
    </dgm:pt>
    <dgm:pt modelId="{60F0FA13-821D-45B9-9429-687B50963ED2}" type="pres">
      <dgm:prSet presAssocID="{5FA0F64D-8F48-42A4-B28B-D5B7DBE826D6}" presName="composite" presStyleCnt="0"/>
      <dgm:spPr/>
    </dgm:pt>
    <dgm:pt modelId="{D250500C-B198-4512-B19A-EEFCE797678A}" type="pres">
      <dgm:prSet presAssocID="{5FA0F64D-8F48-42A4-B28B-D5B7DBE826D6}" presName="imgShp" presStyleLbl="fgImgPlace1" presStyleIdx="0" presStyleCnt="3"/>
      <dgm:spPr/>
    </dgm:pt>
    <dgm:pt modelId="{F8279200-99E2-4E6C-B051-B6D2E4666CE2}" type="pres">
      <dgm:prSet presAssocID="{5FA0F64D-8F48-42A4-B28B-D5B7DBE826D6}" presName="txShp" presStyleLbl="node1" presStyleIdx="0" presStyleCnt="3">
        <dgm:presLayoutVars>
          <dgm:bulletEnabled val="1"/>
        </dgm:presLayoutVars>
      </dgm:prSet>
      <dgm:spPr/>
      <dgm:t>
        <a:bodyPr/>
        <a:lstStyle/>
        <a:p>
          <a:endParaRPr lang="es-EC"/>
        </a:p>
      </dgm:t>
    </dgm:pt>
    <dgm:pt modelId="{9AF6B920-B066-4C4D-86A9-A6B89EB3C347}" type="pres">
      <dgm:prSet presAssocID="{24E79EC1-8138-45A7-AAAD-0FF2B9BBE88F}" presName="spacing" presStyleCnt="0"/>
      <dgm:spPr/>
    </dgm:pt>
    <dgm:pt modelId="{F3F3B017-3352-4E98-A896-11497DA0CC3B}" type="pres">
      <dgm:prSet presAssocID="{2FD33D5F-68E7-4127-BA45-C892283046AF}" presName="composite" presStyleCnt="0"/>
      <dgm:spPr/>
    </dgm:pt>
    <dgm:pt modelId="{A71C8FE5-77A6-4BF4-9793-0BEE4CF750F4}" type="pres">
      <dgm:prSet presAssocID="{2FD33D5F-68E7-4127-BA45-C892283046AF}" presName="imgShp" presStyleLbl="fgImgPlace1" presStyleIdx="1" presStyleCnt="3"/>
      <dgm:spPr/>
    </dgm:pt>
    <dgm:pt modelId="{F8A2F371-DA11-4851-892C-EEC88A23426C}" type="pres">
      <dgm:prSet presAssocID="{2FD33D5F-68E7-4127-BA45-C892283046AF}" presName="txShp" presStyleLbl="node1" presStyleIdx="1" presStyleCnt="3">
        <dgm:presLayoutVars>
          <dgm:bulletEnabled val="1"/>
        </dgm:presLayoutVars>
      </dgm:prSet>
      <dgm:spPr/>
      <dgm:t>
        <a:bodyPr/>
        <a:lstStyle/>
        <a:p>
          <a:endParaRPr lang="es-EC"/>
        </a:p>
      </dgm:t>
    </dgm:pt>
    <dgm:pt modelId="{1FA48C84-99B5-4BB1-BC0A-DEC541A87F45}" type="pres">
      <dgm:prSet presAssocID="{BA8BCF94-A4D7-4A2D-8E79-9FA9E728C47E}" presName="spacing" presStyleCnt="0"/>
      <dgm:spPr/>
    </dgm:pt>
    <dgm:pt modelId="{7881B2D7-8807-44F8-B885-C97D0E26FF3A}" type="pres">
      <dgm:prSet presAssocID="{07E57205-E476-4DC6-AFF4-C3770872BD5D}" presName="composite" presStyleCnt="0"/>
      <dgm:spPr/>
    </dgm:pt>
    <dgm:pt modelId="{4E30831D-2DC0-4C40-94EE-EFEF2CB90336}" type="pres">
      <dgm:prSet presAssocID="{07E57205-E476-4DC6-AFF4-C3770872BD5D}" presName="imgShp" presStyleLbl="fgImgPlace1" presStyleIdx="2" presStyleCnt="3"/>
      <dgm:spPr/>
    </dgm:pt>
    <dgm:pt modelId="{7CD98AEC-D53C-45C3-A030-3A615FB4D78F}" type="pres">
      <dgm:prSet presAssocID="{07E57205-E476-4DC6-AFF4-C3770872BD5D}" presName="txShp" presStyleLbl="node1" presStyleIdx="2" presStyleCnt="3">
        <dgm:presLayoutVars>
          <dgm:bulletEnabled val="1"/>
        </dgm:presLayoutVars>
      </dgm:prSet>
      <dgm:spPr/>
      <dgm:t>
        <a:bodyPr/>
        <a:lstStyle/>
        <a:p>
          <a:endParaRPr lang="es-EC"/>
        </a:p>
      </dgm:t>
    </dgm:pt>
  </dgm:ptLst>
  <dgm:cxnLst>
    <dgm:cxn modelId="{98A3A6BD-388A-42BC-91BD-14943F3DEF44}" type="presOf" srcId="{5FA0F64D-8F48-42A4-B28B-D5B7DBE826D6}" destId="{F8279200-99E2-4E6C-B051-B6D2E4666CE2}" srcOrd="0" destOrd="0" presId="urn:microsoft.com/office/officeart/2005/8/layout/vList3"/>
    <dgm:cxn modelId="{6F94BDC3-F7B9-4CE1-A33F-637A95805610}" type="presOf" srcId="{07E57205-E476-4DC6-AFF4-C3770872BD5D}" destId="{7CD98AEC-D53C-45C3-A030-3A615FB4D78F}" srcOrd="0" destOrd="0" presId="urn:microsoft.com/office/officeart/2005/8/layout/vList3"/>
    <dgm:cxn modelId="{0D2E0737-1399-40C4-A615-82876749D94D}" type="presOf" srcId="{3F720DD0-D4B6-4C7B-954B-43C8BCD8E329}" destId="{0E515190-797F-40E8-95A0-CA4B529759B2}" srcOrd="0" destOrd="0" presId="urn:microsoft.com/office/officeart/2005/8/layout/vList3"/>
    <dgm:cxn modelId="{E6B39DC4-E366-45CC-8E62-D6EBBE1C1B01}" srcId="{3F720DD0-D4B6-4C7B-954B-43C8BCD8E329}" destId="{2FD33D5F-68E7-4127-BA45-C892283046AF}" srcOrd="1" destOrd="0" parTransId="{F50852D7-6906-4C57-952B-D0E13E656C41}" sibTransId="{BA8BCF94-A4D7-4A2D-8E79-9FA9E728C47E}"/>
    <dgm:cxn modelId="{F340341A-5948-4FC5-B72C-7DFBD63090B5}" srcId="{3F720DD0-D4B6-4C7B-954B-43C8BCD8E329}" destId="{5FA0F64D-8F48-42A4-B28B-D5B7DBE826D6}" srcOrd="0" destOrd="0" parTransId="{740F282F-37D6-409F-8617-FC39DC4A2F80}" sibTransId="{24E79EC1-8138-45A7-AAAD-0FF2B9BBE88F}"/>
    <dgm:cxn modelId="{BE18CD0A-FF40-4DE3-A59D-731419DCD8B4}" type="presOf" srcId="{2FD33D5F-68E7-4127-BA45-C892283046AF}" destId="{F8A2F371-DA11-4851-892C-EEC88A23426C}" srcOrd="0" destOrd="0" presId="urn:microsoft.com/office/officeart/2005/8/layout/vList3"/>
    <dgm:cxn modelId="{9C43402F-FC2E-4062-B624-DF027BCA679E}" srcId="{3F720DD0-D4B6-4C7B-954B-43C8BCD8E329}" destId="{07E57205-E476-4DC6-AFF4-C3770872BD5D}" srcOrd="2" destOrd="0" parTransId="{BC69E1DA-95EC-49F0-AF3D-45E3893CCEC9}" sibTransId="{5A1F6D8F-AD69-46AC-87A5-73C0BB4E3CB7}"/>
    <dgm:cxn modelId="{800958EF-965D-4D0A-9D7A-854CE42D1EBC}" type="presParOf" srcId="{0E515190-797F-40E8-95A0-CA4B529759B2}" destId="{60F0FA13-821D-45B9-9429-687B50963ED2}" srcOrd="0" destOrd="0" presId="urn:microsoft.com/office/officeart/2005/8/layout/vList3"/>
    <dgm:cxn modelId="{0F9C1293-BCE0-4B13-BFB2-5A2F1CC1AEA0}" type="presParOf" srcId="{60F0FA13-821D-45B9-9429-687B50963ED2}" destId="{D250500C-B198-4512-B19A-EEFCE797678A}" srcOrd="0" destOrd="0" presId="urn:microsoft.com/office/officeart/2005/8/layout/vList3"/>
    <dgm:cxn modelId="{B7992FDF-E3F2-4101-B723-7BC8F3EB2856}" type="presParOf" srcId="{60F0FA13-821D-45B9-9429-687B50963ED2}" destId="{F8279200-99E2-4E6C-B051-B6D2E4666CE2}" srcOrd="1" destOrd="0" presId="urn:microsoft.com/office/officeart/2005/8/layout/vList3"/>
    <dgm:cxn modelId="{C97CD21A-F900-488C-B108-DCC5ED8A3F76}" type="presParOf" srcId="{0E515190-797F-40E8-95A0-CA4B529759B2}" destId="{9AF6B920-B066-4C4D-86A9-A6B89EB3C347}" srcOrd="1" destOrd="0" presId="urn:microsoft.com/office/officeart/2005/8/layout/vList3"/>
    <dgm:cxn modelId="{0660F3CC-2658-42BF-AE70-6879C307EE6B}" type="presParOf" srcId="{0E515190-797F-40E8-95A0-CA4B529759B2}" destId="{F3F3B017-3352-4E98-A896-11497DA0CC3B}" srcOrd="2" destOrd="0" presId="urn:microsoft.com/office/officeart/2005/8/layout/vList3"/>
    <dgm:cxn modelId="{FA3E64B2-CE7E-40D4-A61C-E0C1C7646905}" type="presParOf" srcId="{F3F3B017-3352-4E98-A896-11497DA0CC3B}" destId="{A71C8FE5-77A6-4BF4-9793-0BEE4CF750F4}" srcOrd="0" destOrd="0" presId="urn:microsoft.com/office/officeart/2005/8/layout/vList3"/>
    <dgm:cxn modelId="{AEC2BD80-42CD-400E-BAAE-589D0B0B378C}" type="presParOf" srcId="{F3F3B017-3352-4E98-A896-11497DA0CC3B}" destId="{F8A2F371-DA11-4851-892C-EEC88A23426C}" srcOrd="1" destOrd="0" presId="urn:microsoft.com/office/officeart/2005/8/layout/vList3"/>
    <dgm:cxn modelId="{EADDBCFF-D4FE-47FB-AD30-CC0211571B96}" type="presParOf" srcId="{0E515190-797F-40E8-95A0-CA4B529759B2}" destId="{1FA48C84-99B5-4BB1-BC0A-DEC541A87F45}" srcOrd="3" destOrd="0" presId="urn:microsoft.com/office/officeart/2005/8/layout/vList3"/>
    <dgm:cxn modelId="{2FFB6030-74F5-4FF0-AFDC-0227627DDA78}" type="presParOf" srcId="{0E515190-797F-40E8-95A0-CA4B529759B2}" destId="{7881B2D7-8807-44F8-B885-C97D0E26FF3A}" srcOrd="4" destOrd="0" presId="urn:microsoft.com/office/officeart/2005/8/layout/vList3"/>
    <dgm:cxn modelId="{5ECFDCB5-46EF-4413-BA30-A5EC55425A73}" type="presParOf" srcId="{7881B2D7-8807-44F8-B885-C97D0E26FF3A}" destId="{4E30831D-2DC0-4C40-94EE-EFEF2CB90336}" srcOrd="0" destOrd="0" presId="urn:microsoft.com/office/officeart/2005/8/layout/vList3"/>
    <dgm:cxn modelId="{D4FC7F49-35DB-4C1F-8A2C-79FCC9FC89A2}" type="presParOf" srcId="{7881B2D7-8807-44F8-B885-C97D0E26FF3A}" destId="{7CD98AEC-D53C-45C3-A030-3A615FB4D78F}"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E5D120-A1C5-434C-9D9A-47AAE2B5C59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s-419"/>
        </a:p>
      </dgm:t>
    </dgm:pt>
    <dgm:pt modelId="{4C15DD64-ED6B-4F04-BB2E-0528BD56E9B2}">
      <dgm:prSet phldrT="[Texto]" custT="1"/>
      <dgm:spPr/>
      <dgm:t>
        <a:bodyPr/>
        <a:lstStyle/>
        <a:p>
          <a:r>
            <a:rPr lang="es-EC" sz="1800" b="0"/>
            <a:t>La libertad es el derecho de hacer todo lo que las leyes permiten </a:t>
          </a:r>
          <a:endParaRPr lang="es-419" sz="1800" b="0" dirty="0"/>
        </a:p>
      </dgm:t>
    </dgm:pt>
    <dgm:pt modelId="{932A1ADD-0096-4996-AA75-CBAC0A91C365}" type="parTrans" cxnId="{670D72B4-1365-4CB7-BD35-27EDBEB3A4CD}">
      <dgm:prSet/>
      <dgm:spPr/>
      <dgm:t>
        <a:bodyPr/>
        <a:lstStyle/>
        <a:p>
          <a:endParaRPr lang="es-419"/>
        </a:p>
      </dgm:t>
    </dgm:pt>
    <dgm:pt modelId="{9AB764D9-7E4F-438C-8BFC-7849933F102D}" type="sibTrans" cxnId="{670D72B4-1365-4CB7-BD35-27EDBEB3A4CD}">
      <dgm:prSet/>
      <dgm:spPr/>
      <dgm:t>
        <a:bodyPr/>
        <a:lstStyle/>
        <a:p>
          <a:endParaRPr lang="es-419"/>
        </a:p>
      </dgm:t>
    </dgm:pt>
    <dgm:pt modelId="{FB03DC04-5117-43C8-A279-923E3098DC66}">
      <dgm:prSet phldrT="[Texto]" custT="1"/>
      <dgm:spPr/>
      <dgm:t>
        <a:bodyPr/>
        <a:lstStyle/>
        <a:p>
          <a:r>
            <a:rPr lang="es-EC" sz="1800" b="0" dirty="0"/>
            <a:t>La libertad consiste principalmente en la imposibilidad de verse forzado a hacer una cosa que la ley no ordena</a:t>
          </a:r>
          <a:endParaRPr lang="es-419" sz="1800" b="0" dirty="0"/>
        </a:p>
      </dgm:t>
    </dgm:pt>
    <dgm:pt modelId="{2EC735E9-30D9-4AD0-A3E7-404E2F4E55D1}" type="parTrans" cxnId="{7C94B072-1709-4D60-8249-84666747F6B3}">
      <dgm:prSet/>
      <dgm:spPr/>
      <dgm:t>
        <a:bodyPr/>
        <a:lstStyle/>
        <a:p>
          <a:endParaRPr lang="es-419"/>
        </a:p>
      </dgm:t>
    </dgm:pt>
    <dgm:pt modelId="{8AA3EFC0-580B-4446-8DD3-B41D56D937FF}" type="sibTrans" cxnId="{7C94B072-1709-4D60-8249-84666747F6B3}">
      <dgm:prSet/>
      <dgm:spPr/>
      <dgm:t>
        <a:bodyPr/>
        <a:lstStyle/>
        <a:p>
          <a:endParaRPr lang="es-419"/>
        </a:p>
      </dgm:t>
    </dgm:pt>
    <dgm:pt modelId="{D915DB00-857E-43EF-8A98-CFED6A223119}">
      <dgm:prSet/>
      <dgm:spPr/>
      <dgm:t>
        <a:bodyPr/>
        <a:lstStyle/>
        <a:p>
          <a:pPr>
            <a:buNone/>
          </a:pPr>
          <a:r>
            <a:rPr lang="es-EC" dirty="0"/>
            <a:t>En esta definición Montesquieu sustituye el lenguaje del deber por el lenguaje del derecho, garantizando un espacio de no interferencia en la elección de todas las opciones admitidas(permitidas) por la ley.</a:t>
          </a:r>
          <a:endParaRPr lang="es-419" dirty="0"/>
        </a:p>
      </dgm:t>
    </dgm:pt>
    <dgm:pt modelId="{208DD045-F638-49EE-9225-907154FD78E0}" type="parTrans" cxnId="{EB25098E-200C-4314-9D67-F080AA767285}">
      <dgm:prSet/>
      <dgm:spPr/>
      <dgm:t>
        <a:bodyPr/>
        <a:lstStyle/>
        <a:p>
          <a:endParaRPr lang="es-419"/>
        </a:p>
      </dgm:t>
    </dgm:pt>
    <dgm:pt modelId="{D8A25C54-DAB8-4E60-9A44-DDFE1A4B2868}" type="sibTrans" cxnId="{EB25098E-200C-4314-9D67-F080AA767285}">
      <dgm:prSet/>
      <dgm:spPr/>
      <dgm:t>
        <a:bodyPr/>
        <a:lstStyle/>
        <a:p>
          <a:endParaRPr lang="es-419"/>
        </a:p>
      </dgm:t>
    </dgm:pt>
    <dgm:pt modelId="{1A2BE4C8-E878-432B-883D-BF0DECF8C333}">
      <dgm:prSet/>
      <dgm:spPr/>
      <dgm:t>
        <a:bodyPr/>
        <a:lstStyle/>
        <a:p>
          <a:pPr>
            <a:buNone/>
          </a:pPr>
          <a:r>
            <a:rPr lang="es-EC" dirty="0"/>
            <a:t>El elemento común a ambas definiciones es el resguardo del individuo frente a la voluntad de otros que puedan ejercer sobre él un “dominio” no legal</a:t>
          </a:r>
          <a:endParaRPr lang="es-419" dirty="0"/>
        </a:p>
      </dgm:t>
    </dgm:pt>
    <dgm:pt modelId="{E5651B5F-9593-4CEC-9B6B-F2588374EF71}" type="parTrans" cxnId="{C29069AB-CA33-4CBA-AC84-E9CFC3A59015}">
      <dgm:prSet/>
      <dgm:spPr/>
      <dgm:t>
        <a:bodyPr/>
        <a:lstStyle/>
        <a:p>
          <a:endParaRPr lang="es-419"/>
        </a:p>
      </dgm:t>
    </dgm:pt>
    <dgm:pt modelId="{AF832BCA-5BDF-4F22-9EC8-E45B01EBF2FA}" type="sibTrans" cxnId="{C29069AB-CA33-4CBA-AC84-E9CFC3A59015}">
      <dgm:prSet/>
      <dgm:spPr/>
      <dgm:t>
        <a:bodyPr/>
        <a:lstStyle/>
        <a:p>
          <a:endParaRPr lang="es-419"/>
        </a:p>
      </dgm:t>
    </dgm:pt>
    <dgm:pt modelId="{AE3EC5F8-640D-40E2-A69F-0B63E1239826}" type="pres">
      <dgm:prSet presAssocID="{09E5D120-A1C5-434C-9D9A-47AAE2B5C598}" presName="linear" presStyleCnt="0">
        <dgm:presLayoutVars>
          <dgm:dir/>
          <dgm:animLvl val="lvl"/>
          <dgm:resizeHandles val="exact"/>
        </dgm:presLayoutVars>
      </dgm:prSet>
      <dgm:spPr/>
      <dgm:t>
        <a:bodyPr/>
        <a:lstStyle/>
        <a:p>
          <a:endParaRPr lang="es-EC"/>
        </a:p>
      </dgm:t>
    </dgm:pt>
    <dgm:pt modelId="{13AA4D92-C908-4776-A0D4-569F3A013F82}" type="pres">
      <dgm:prSet presAssocID="{4C15DD64-ED6B-4F04-BB2E-0528BD56E9B2}" presName="parentLin" presStyleCnt="0"/>
      <dgm:spPr/>
    </dgm:pt>
    <dgm:pt modelId="{7E2C32EC-3377-44F1-9BBD-BB8FDF197E89}" type="pres">
      <dgm:prSet presAssocID="{4C15DD64-ED6B-4F04-BB2E-0528BD56E9B2}" presName="parentLeftMargin" presStyleLbl="node1" presStyleIdx="0" presStyleCnt="2"/>
      <dgm:spPr/>
      <dgm:t>
        <a:bodyPr/>
        <a:lstStyle/>
        <a:p>
          <a:endParaRPr lang="es-EC"/>
        </a:p>
      </dgm:t>
    </dgm:pt>
    <dgm:pt modelId="{6C624BCF-0C0D-42C4-9339-88BBF55DEDE3}" type="pres">
      <dgm:prSet presAssocID="{4C15DD64-ED6B-4F04-BB2E-0528BD56E9B2}" presName="parentText" presStyleLbl="node1" presStyleIdx="0" presStyleCnt="2" custScaleY="145253">
        <dgm:presLayoutVars>
          <dgm:chMax val="0"/>
          <dgm:bulletEnabled val="1"/>
        </dgm:presLayoutVars>
      </dgm:prSet>
      <dgm:spPr/>
      <dgm:t>
        <a:bodyPr/>
        <a:lstStyle/>
        <a:p>
          <a:endParaRPr lang="es-EC"/>
        </a:p>
      </dgm:t>
    </dgm:pt>
    <dgm:pt modelId="{405AC20D-C49F-4419-96CB-268CA3E5B423}" type="pres">
      <dgm:prSet presAssocID="{4C15DD64-ED6B-4F04-BB2E-0528BD56E9B2}" presName="negativeSpace" presStyleCnt="0"/>
      <dgm:spPr/>
    </dgm:pt>
    <dgm:pt modelId="{C5F466CB-3CE5-4EB6-BDEA-E5B7E919D79F}" type="pres">
      <dgm:prSet presAssocID="{4C15DD64-ED6B-4F04-BB2E-0528BD56E9B2}" presName="childText" presStyleLbl="conFgAcc1" presStyleIdx="0" presStyleCnt="2" custScaleY="105683">
        <dgm:presLayoutVars>
          <dgm:bulletEnabled val="1"/>
        </dgm:presLayoutVars>
      </dgm:prSet>
      <dgm:spPr/>
      <dgm:t>
        <a:bodyPr/>
        <a:lstStyle/>
        <a:p>
          <a:endParaRPr lang="es-EC"/>
        </a:p>
      </dgm:t>
    </dgm:pt>
    <dgm:pt modelId="{42A6093C-1B06-4271-B11F-02AF6A759A58}" type="pres">
      <dgm:prSet presAssocID="{9AB764D9-7E4F-438C-8BFC-7849933F102D}" presName="spaceBetweenRectangles" presStyleCnt="0"/>
      <dgm:spPr/>
    </dgm:pt>
    <dgm:pt modelId="{187DD1AC-B11E-46A7-BF7E-0929200941A4}" type="pres">
      <dgm:prSet presAssocID="{FB03DC04-5117-43C8-A279-923E3098DC66}" presName="parentLin" presStyleCnt="0"/>
      <dgm:spPr/>
    </dgm:pt>
    <dgm:pt modelId="{82BC9469-7EB7-409E-8AC2-8C4A50BCEF83}" type="pres">
      <dgm:prSet presAssocID="{FB03DC04-5117-43C8-A279-923E3098DC66}" presName="parentLeftMargin" presStyleLbl="node1" presStyleIdx="0" presStyleCnt="2"/>
      <dgm:spPr/>
      <dgm:t>
        <a:bodyPr/>
        <a:lstStyle/>
        <a:p>
          <a:endParaRPr lang="es-EC"/>
        </a:p>
      </dgm:t>
    </dgm:pt>
    <dgm:pt modelId="{CC3C8222-A506-47A4-B9C4-D647C11F05D3}" type="pres">
      <dgm:prSet presAssocID="{FB03DC04-5117-43C8-A279-923E3098DC66}" presName="parentText" presStyleLbl="node1" presStyleIdx="1" presStyleCnt="2" custScaleX="118247" custScaleY="138196">
        <dgm:presLayoutVars>
          <dgm:chMax val="0"/>
          <dgm:bulletEnabled val="1"/>
        </dgm:presLayoutVars>
      </dgm:prSet>
      <dgm:spPr/>
      <dgm:t>
        <a:bodyPr/>
        <a:lstStyle/>
        <a:p>
          <a:endParaRPr lang="es-EC"/>
        </a:p>
      </dgm:t>
    </dgm:pt>
    <dgm:pt modelId="{601BF711-904C-4981-8CA8-55D946477150}" type="pres">
      <dgm:prSet presAssocID="{FB03DC04-5117-43C8-A279-923E3098DC66}" presName="negativeSpace" presStyleCnt="0"/>
      <dgm:spPr/>
    </dgm:pt>
    <dgm:pt modelId="{7504FE85-EAD7-4135-82DD-20E921A833DA}" type="pres">
      <dgm:prSet presAssocID="{FB03DC04-5117-43C8-A279-923E3098DC66}" presName="childText" presStyleLbl="conFgAcc1" presStyleIdx="1" presStyleCnt="2" custScaleY="101228">
        <dgm:presLayoutVars>
          <dgm:bulletEnabled val="1"/>
        </dgm:presLayoutVars>
      </dgm:prSet>
      <dgm:spPr/>
      <dgm:t>
        <a:bodyPr/>
        <a:lstStyle/>
        <a:p>
          <a:endParaRPr lang="es-EC"/>
        </a:p>
      </dgm:t>
    </dgm:pt>
  </dgm:ptLst>
  <dgm:cxnLst>
    <dgm:cxn modelId="{BE2F8D98-0F71-4277-860D-FC78FE82B01F}" type="presOf" srcId="{09E5D120-A1C5-434C-9D9A-47AAE2B5C598}" destId="{AE3EC5F8-640D-40E2-A69F-0B63E1239826}" srcOrd="0" destOrd="0" presId="urn:microsoft.com/office/officeart/2005/8/layout/list1"/>
    <dgm:cxn modelId="{7C94B072-1709-4D60-8249-84666747F6B3}" srcId="{09E5D120-A1C5-434C-9D9A-47AAE2B5C598}" destId="{FB03DC04-5117-43C8-A279-923E3098DC66}" srcOrd="1" destOrd="0" parTransId="{2EC735E9-30D9-4AD0-A3E7-404E2F4E55D1}" sibTransId="{8AA3EFC0-580B-4446-8DD3-B41D56D937FF}"/>
    <dgm:cxn modelId="{786E20CE-E428-4F73-A9DD-B1B75C196E6E}" type="presOf" srcId="{D915DB00-857E-43EF-8A98-CFED6A223119}" destId="{C5F466CB-3CE5-4EB6-BDEA-E5B7E919D79F}" srcOrd="0" destOrd="0" presId="urn:microsoft.com/office/officeart/2005/8/layout/list1"/>
    <dgm:cxn modelId="{C29069AB-CA33-4CBA-AC84-E9CFC3A59015}" srcId="{FB03DC04-5117-43C8-A279-923E3098DC66}" destId="{1A2BE4C8-E878-432B-883D-BF0DECF8C333}" srcOrd="0" destOrd="0" parTransId="{E5651B5F-9593-4CEC-9B6B-F2588374EF71}" sibTransId="{AF832BCA-5BDF-4F22-9EC8-E45B01EBF2FA}"/>
    <dgm:cxn modelId="{99646A18-E5C6-4439-B72B-746250D1621A}" type="presOf" srcId="{4C15DD64-ED6B-4F04-BB2E-0528BD56E9B2}" destId="{6C624BCF-0C0D-42C4-9339-88BBF55DEDE3}" srcOrd="1" destOrd="0" presId="urn:microsoft.com/office/officeart/2005/8/layout/list1"/>
    <dgm:cxn modelId="{EB25098E-200C-4314-9D67-F080AA767285}" srcId="{4C15DD64-ED6B-4F04-BB2E-0528BD56E9B2}" destId="{D915DB00-857E-43EF-8A98-CFED6A223119}" srcOrd="0" destOrd="0" parTransId="{208DD045-F638-49EE-9225-907154FD78E0}" sibTransId="{D8A25C54-DAB8-4E60-9A44-DDFE1A4B2868}"/>
    <dgm:cxn modelId="{6EC85062-1A61-43D8-99B8-C3C9F2B7113C}" type="presOf" srcId="{1A2BE4C8-E878-432B-883D-BF0DECF8C333}" destId="{7504FE85-EAD7-4135-82DD-20E921A833DA}" srcOrd="0" destOrd="0" presId="urn:microsoft.com/office/officeart/2005/8/layout/list1"/>
    <dgm:cxn modelId="{97674ACB-8C4B-4BAF-8F5A-08A736C42839}" type="presOf" srcId="{4C15DD64-ED6B-4F04-BB2E-0528BD56E9B2}" destId="{7E2C32EC-3377-44F1-9BBD-BB8FDF197E89}" srcOrd="0" destOrd="0" presId="urn:microsoft.com/office/officeart/2005/8/layout/list1"/>
    <dgm:cxn modelId="{583023BB-5C5E-42D2-9CED-F76E62DBB31A}" type="presOf" srcId="{FB03DC04-5117-43C8-A279-923E3098DC66}" destId="{82BC9469-7EB7-409E-8AC2-8C4A50BCEF83}" srcOrd="0" destOrd="0" presId="urn:microsoft.com/office/officeart/2005/8/layout/list1"/>
    <dgm:cxn modelId="{B7972ED7-7354-4099-A86C-89AC7EA99640}" type="presOf" srcId="{FB03DC04-5117-43C8-A279-923E3098DC66}" destId="{CC3C8222-A506-47A4-B9C4-D647C11F05D3}" srcOrd="1" destOrd="0" presId="urn:microsoft.com/office/officeart/2005/8/layout/list1"/>
    <dgm:cxn modelId="{670D72B4-1365-4CB7-BD35-27EDBEB3A4CD}" srcId="{09E5D120-A1C5-434C-9D9A-47AAE2B5C598}" destId="{4C15DD64-ED6B-4F04-BB2E-0528BD56E9B2}" srcOrd="0" destOrd="0" parTransId="{932A1ADD-0096-4996-AA75-CBAC0A91C365}" sibTransId="{9AB764D9-7E4F-438C-8BFC-7849933F102D}"/>
    <dgm:cxn modelId="{7EFBFE16-49B8-4DFC-BDB9-EA3B93583C24}" type="presParOf" srcId="{AE3EC5F8-640D-40E2-A69F-0B63E1239826}" destId="{13AA4D92-C908-4776-A0D4-569F3A013F82}" srcOrd="0" destOrd="0" presId="urn:microsoft.com/office/officeart/2005/8/layout/list1"/>
    <dgm:cxn modelId="{F615277D-C959-44DA-91F4-D39E7F7354E7}" type="presParOf" srcId="{13AA4D92-C908-4776-A0D4-569F3A013F82}" destId="{7E2C32EC-3377-44F1-9BBD-BB8FDF197E89}" srcOrd="0" destOrd="0" presId="urn:microsoft.com/office/officeart/2005/8/layout/list1"/>
    <dgm:cxn modelId="{2A182CD6-62EF-4E5A-8A70-EFEC991DEB59}" type="presParOf" srcId="{13AA4D92-C908-4776-A0D4-569F3A013F82}" destId="{6C624BCF-0C0D-42C4-9339-88BBF55DEDE3}" srcOrd="1" destOrd="0" presId="urn:microsoft.com/office/officeart/2005/8/layout/list1"/>
    <dgm:cxn modelId="{E3200B2B-8FA1-4B7D-AAA2-6648EE3A8668}" type="presParOf" srcId="{AE3EC5F8-640D-40E2-A69F-0B63E1239826}" destId="{405AC20D-C49F-4419-96CB-268CA3E5B423}" srcOrd="1" destOrd="0" presId="urn:microsoft.com/office/officeart/2005/8/layout/list1"/>
    <dgm:cxn modelId="{E1218915-2286-490E-8898-4DA4C4F68010}" type="presParOf" srcId="{AE3EC5F8-640D-40E2-A69F-0B63E1239826}" destId="{C5F466CB-3CE5-4EB6-BDEA-E5B7E919D79F}" srcOrd="2" destOrd="0" presId="urn:microsoft.com/office/officeart/2005/8/layout/list1"/>
    <dgm:cxn modelId="{22D09100-58DD-4FC1-A563-03FF884735A4}" type="presParOf" srcId="{AE3EC5F8-640D-40E2-A69F-0B63E1239826}" destId="{42A6093C-1B06-4271-B11F-02AF6A759A58}" srcOrd="3" destOrd="0" presId="urn:microsoft.com/office/officeart/2005/8/layout/list1"/>
    <dgm:cxn modelId="{6E57E865-CB39-4BBE-97F3-5C547AD7C0DF}" type="presParOf" srcId="{AE3EC5F8-640D-40E2-A69F-0B63E1239826}" destId="{187DD1AC-B11E-46A7-BF7E-0929200941A4}" srcOrd="4" destOrd="0" presId="urn:microsoft.com/office/officeart/2005/8/layout/list1"/>
    <dgm:cxn modelId="{CE60A225-FE41-45E2-8575-6DF30261D35D}" type="presParOf" srcId="{187DD1AC-B11E-46A7-BF7E-0929200941A4}" destId="{82BC9469-7EB7-409E-8AC2-8C4A50BCEF83}" srcOrd="0" destOrd="0" presId="urn:microsoft.com/office/officeart/2005/8/layout/list1"/>
    <dgm:cxn modelId="{4059B7FA-81C8-434D-8ECE-DDDC5E38F1AE}" type="presParOf" srcId="{187DD1AC-B11E-46A7-BF7E-0929200941A4}" destId="{CC3C8222-A506-47A4-B9C4-D647C11F05D3}" srcOrd="1" destOrd="0" presId="urn:microsoft.com/office/officeart/2005/8/layout/list1"/>
    <dgm:cxn modelId="{6D21A3F8-FFF1-49A3-B9E2-D23EE630F55B}" type="presParOf" srcId="{AE3EC5F8-640D-40E2-A69F-0B63E1239826}" destId="{601BF711-904C-4981-8CA8-55D946477150}" srcOrd="5" destOrd="0" presId="urn:microsoft.com/office/officeart/2005/8/layout/list1"/>
    <dgm:cxn modelId="{14FC9991-3CE9-49ED-9464-F2A700B7E357}" type="presParOf" srcId="{AE3EC5F8-640D-40E2-A69F-0B63E1239826}" destId="{7504FE85-EAD7-4135-82DD-20E921A833D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CC11BD-3C22-4C71-A859-632084886E1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FBE4639-6458-4B54-95FC-F7F2EBA529FD}">
      <dgm:prSet/>
      <dgm:spPr/>
      <dgm:t>
        <a:bodyPr/>
        <a:lstStyle/>
        <a:p>
          <a:pPr>
            <a:defRPr cap="all"/>
          </a:pPr>
          <a:r>
            <a:rPr lang="es-ES" dirty="0"/>
            <a:t>Estas Cámaras actuarán como diques de poder de dos modos: </a:t>
          </a:r>
          <a:endParaRPr lang="en-US" dirty="0"/>
        </a:p>
      </dgm:t>
    </dgm:pt>
    <dgm:pt modelId="{82632025-679F-4085-91EE-8F3E9672D8BE}" type="parTrans" cxnId="{64D1BBE4-6F47-4634-B7C8-1938E3121964}">
      <dgm:prSet/>
      <dgm:spPr/>
      <dgm:t>
        <a:bodyPr/>
        <a:lstStyle/>
        <a:p>
          <a:endParaRPr lang="en-US"/>
        </a:p>
      </dgm:t>
    </dgm:pt>
    <dgm:pt modelId="{A84342D1-4B0B-4566-93D1-BA594D4817C3}" type="sibTrans" cxnId="{64D1BBE4-6F47-4634-B7C8-1938E3121964}">
      <dgm:prSet/>
      <dgm:spPr/>
      <dgm:t>
        <a:bodyPr/>
        <a:lstStyle/>
        <a:p>
          <a:endParaRPr lang="en-US"/>
        </a:p>
      </dgm:t>
    </dgm:pt>
    <dgm:pt modelId="{AA8FAD86-0E78-415B-89AD-C23CD11307C4}">
      <dgm:prSet/>
      <dgm:spPr/>
      <dgm:t>
        <a:bodyPr/>
        <a:lstStyle/>
        <a:p>
          <a:pPr>
            <a:defRPr cap="all"/>
          </a:pPr>
          <a:r>
            <a:rPr lang="es-ES"/>
            <a:t>Primero, como garantes de la distribución jurídica porque utilizarán su facultad fiscalizadora para impedir que el Ejecutivo desconozca la voluntad de la nación expresada en leyes.</a:t>
          </a:r>
          <a:endParaRPr lang="en-US"/>
        </a:p>
      </dgm:t>
    </dgm:pt>
    <dgm:pt modelId="{67DC2801-94BD-44E2-98D7-5B257792E14C}" type="parTrans" cxnId="{7557ECF3-2BF0-4D73-B692-52FFC17721D5}">
      <dgm:prSet/>
      <dgm:spPr/>
      <dgm:t>
        <a:bodyPr/>
        <a:lstStyle/>
        <a:p>
          <a:endParaRPr lang="en-US"/>
        </a:p>
      </dgm:t>
    </dgm:pt>
    <dgm:pt modelId="{60B4B370-7ACD-418C-A9D8-C37AE5892894}" type="sibTrans" cxnId="{7557ECF3-2BF0-4D73-B692-52FFC17721D5}">
      <dgm:prSet/>
      <dgm:spPr/>
      <dgm:t>
        <a:bodyPr/>
        <a:lstStyle/>
        <a:p>
          <a:endParaRPr lang="en-US"/>
        </a:p>
      </dgm:t>
    </dgm:pt>
    <dgm:pt modelId="{75B727EC-F0B9-4F04-BE6D-C850DA98F60C}">
      <dgm:prSet/>
      <dgm:spPr/>
      <dgm:t>
        <a:bodyPr/>
        <a:lstStyle/>
        <a:p>
          <a:pPr>
            <a:defRPr cap="all"/>
          </a:pPr>
          <a:r>
            <a:rPr lang="es-ES"/>
            <a:t>Segundo, porque la representación de las clases en las Cámaras y la integración del monarca por el veto permitirá que cada estamento participe en la elaboración de las leyes que serán resultado de la coordinación de intereses diversos.</a:t>
          </a:r>
          <a:endParaRPr lang="en-US"/>
        </a:p>
      </dgm:t>
    </dgm:pt>
    <dgm:pt modelId="{27CE60C8-DAC9-4DAE-993E-D2F912A093E8}" type="parTrans" cxnId="{F44554BB-5516-4D5A-9483-41E3750D6373}">
      <dgm:prSet/>
      <dgm:spPr/>
      <dgm:t>
        <a:bodyPr/>
        <a:lstStyle/>
        <a:p>
          <a:endParaRPr lang="en-US"/>
        </a:p>
      </dgm:t>
    </dgm:pt>
    <dgm:pt modelId="{6147CB82-9130-4A1A-97FF-C1C606F930D1}" type="sibTrans" cxnId="{F44554BB-5516-4D5A-9483-41E3750D6373}">
      <dgm:prSet/>
      <dgm:spPr/>
      <dgm:t>
        <a:bodyPr/>
        <a:lstStyle/>
        <a:p>
          <a:endParaRPr lang="en-US"/>
        </a:p>
      </dgm:t>
    </dgm:pt>
    <dgm:pt modelId="{6EE88376-4B20-4E56-83BA-241B0DC71CA4}">
      <dgm:prSet/>
      <dgm:spPr/>
      <dgm:t>
        <a:bodyPr/>
        <a:lstStyle/>
        <a:p>
          <a:pPr>
            <a:defRPr cap="all"/>
          </a:pPr>
          <a:r>
            <a:rPr lang="es-ES"/>
            <a:t>Esto impedirá que el Poder Legislativo dicte leyes que desconozcan las aspiraciones de los grupos relevantes de la sociedad. Por último, la distribución del Poder Judicial sigue el principio de que los hombres deben ser juzgados por sus iguales, asignando las causas entre miembros del pueblo a los tribunales ordinarios, y las causas que involucran a los nobles a la Cámara de los Lores.</a:t>
          </a:r>
          <a:endParaRPr lang="en-US"/>
        </a:p>
      </dgm:t>
    </dgm:pt>
    <dgm:pt modelId="{24DF4A93-0B89-4004-A7AA-D8A0AF840383}" type="parTrans" cxnId="{0F98ED92-FF18-4BEE-A82C-5A25B19BC395}">
      <dgm:prSet/>
      <dgm:spPr/>
      <dgm:t>
        <a:bodyPr/>
        <a:lstStyle/>
        <a:p>
          <a:endParaRPr lang="en-US"/>
        </a:p>
      </dgm:t>
    </dgm:pt>
    <dgm:pt modelId="{2B9CB152-F870-4057-8278-98480B4ECD11}" type="sibTrans" cxnId="{0F98ED92-FF18-4BEE-A82C-5A25B19BC395}">
      <dgm:prSet/>
      <dgm:spPr/>
      <dgm:t>
        <a:bodyPr/>
        <a:lstStyle/>
        <a:p>
          <a:endParaRPr lang="en-US"/>
        </a:p>
      </dgm:t>
    </dgm:pt>
    <dgm:pt modelId="{C4694481-0A58-454F-9DC2-1CAF768FA7D5}" type="pres">
      <dgm:prSet presAssocID="{DCCC11BD-3C22-4C71-A859-632084886E1E}" presName="root" presStyleCnt="0">
        <dgm:presLayoutVars>
          <dgm:dir/>
          <dgm:resizeHandles val="exact"/>
        </dgm:presLayoutVars>
      </dgm:prSet>
      <dgm:spPr/>
      <dgm:t>
        <a:bodyPr/>
        <a:lstStyle/>
        <a:p>
          <a:endParaRPr lang="es-EC"/>
        </a:p>
      </dgm:t>
    </dgm:pt>
    <dgm:pt modelId="{66D8ADFD-931A-49B0-8A23-D9EF86431108}" type="pres">
      <dgm:prSet presAssocID="{DFBE4639-6458-4B54-95FC-F7F2EBA529FD}" presName="compNode" presStyleCnt="0"/>
      <dgm:spPr/>
    </dgm:pt>
    <dgm:pt modelId="{A23FD096-CBC8-4D55-A551-35CC1ED6EBCE}" type="pres">
      <dgm:prSet presAssocID="{DFBE4639-6458-4B54-95FC-F7F2EBA529FD}" presName="iconBgRect" presStyleLbl="bgShp" presStyleIdx="0" presStyleCnt="4"/>
      <dgm:spPr/>
    </dgm:pt>
    <dgm:pt modelId="{39678023-EA4D-4B0D-BFFF-0E5FBDEE41EF}" type="pres">
      <dgm:prSet presAssocID="{DFBE4639-6458-4B54-95FC-F7F2EBA529FD}"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s-EC"/>
        </a:p>
      </dgm:t>
      <dgm:extLst>
        <a:ext uri="{E40237B7-FDA0-4F09-8148-C483321AD2D9}">
          <dgm14:cNvPr xmlns:dgm14="http://schemas.microsoft.com/office/drawing/2010/diagram" id="0" name="" descr="Web cam"/>
        </a:ext>
      </dgm:extLst>
    </dgm:pt>
    <dgm:pt modelId="{EF164E17-47EC-41CA-A1A2-90524ACC6541}" type="pres">
      <dgm:prSet presAssocID="{DFBE4639-6458-4B54-95FC-F7F2EBA529FD}" presName="spaceRect" presStyleCnt="0"/>
      <dgm:spPr/>
    </dgm:pt>
    <dgm:pt modelId="{0BA7F39B-65E9-4FE8-9A6A-32DA09C427B3}" type="pres">
      <dgm:prSet presAssocID="{DFBE4639-6458-4B54-95FC-F7F2EBA529FD}" presName="textRect" presStyleLbl="revTx" presStyleIdx="0" presStyleCnt="4">
        <dgm:presLayoutVars>
          <dgm:chMax val="1"/>
          <dgm:chPref val="1"/>
        </dgm:presLayoutVars>
      </dgm:prSet>
      <dgm:spPr/>
      <dgm:t>
        <a:bodyPr/>
        <a:lstStyle/>
        <a:p>
          <a:endParaRPr lang="es-EC"/>
        </a:p>
      </dgm:t>
    </dgm:pt>
    <dgm:pt modelId="{7CC23F44-FB1D-4A3E-B031-B455EC2BCD81}" type="pres">
      <dgm:prSet presAssocID="{A84342D1-4B0B-4566-93D1-BA594D4817C3}" presName="sibTrans" presStyleCnt="0"/>
      <dgm:spPr/>
    </dgm:pt>
    <dgm:pt modelId="{44459BE7-EA9A-4822-88C5-068DB9F80515}" type="pres">
      <dgm:prSet presAssocID="{AA8FAD86-0E78-415B-89AD-C23CD11307C4}" presName="compNode" presStyleCnt="0"/>
      <dgm:spPr/>
    </dgm:pt>
    <dgm:pt modelId="{ADE7D23C-8D25-4420-8361-89E82DDEFC01}" type="pres">
      <dgm:prSet presAssocID="{AA8FAD86-0E78-415B-89AD-C23CD11307C4}" presName="iconBgRect" presStyleLbl="bgShp" presStyleIdx="1" presStyleCnt="4"/>
      <dgm:spPr/>
    </dgm:pt>
    <dgm:pt modelId="{7E8B29A9-7E9B-4837-87D8-1773D4257B42}" type="pres">
      <dgm:prSet presAssocID="{AA8FAD86-0E78-415B-89AD-C23CD11307C4}"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s-EC"/>
        </a:p>
      </dgm:t>
      <dgm:extLst>
        <a:ext uri="{E40237B7-FDA0-4F09-8148-C483321AD2D9}">
          <dgm14:cNvPr xmlns:dgm14="http://schemas.microsoft.com/office/drawing/2010/diagram" id="0" name="" descr="Riñones"/>
        </a:ext>
      </dgm:extLst>
    </dgm:pt>
    <dgm:pt modelId="{90D2955E-EEAA-401E-8861-2557855F8B91}" type="pres">
      <dgm:prSet presAssocID="{AA8FAD86-0E78-415B-89AD-C23CD11307C4}" presName="spaceRect" presStyleCnt="0"/>
      <dgm:spPr/>
    </dgm:pt>
    <dgm:pt modelId="{AAB858C2-CE2B-4E46-A74F-D60F70DD1212}" type="pres">
      <dgm:prSet presAssocID="{AA8FAD86-0E78-415B-89AD-C23CD11307C4}" presName="textRect" presStyleLbl="revTx" presStyleIdx="1" presStyleCnt="4">
        <dgm:presLayoutVars>
          <dgm:chMax val="1"/>
          <dgm:chPref val="1"/>
        </dgm:presLayoutVars>
      </dgm:prSet>
      <dgm:spPr/>
      <dgm:t>
        <a:bodyPr/>
        <a:lstStyle/>
        <a:p>
          <a:endParaRPr lang="es-EC"/>
        </a:p>
      </dgm:t>
    </dgm:pt>
    <dgm:pt modelId="{3D6E7773-81A5-4E35-9507-7F4BAEF630A3}" type="pres">
      <dgm:prSet presAssocID="{60B4B370-7ACD-418C-A9D8-C37AE5892894}" presName="sibTrans" presStyleCnt="0"/>
      <dgm:spPr/>
    </dgm:pt>
    <dgm:pt modelId="{90FD6ABA-E177-40B4-A41F-177A6C34290A}" type="pres">
      <dgm:prSet presAssocID="{75B727EC-F0B9-4F04-BE6D-C850DA98F60C}" presName="compNode" presStyleCnt="0"/>
      <dgm:spPr/>
    </dgm:pt>
    <dgm:pt modelId="{F5080A1E-1D7E-4551-9AB3-A66E4066FF13}" type="pres">
      <dgm:prSet presAssocID="{75B727EC-F0B9-4F04-BE6D-C850DA98F60C}" presName="iconBgRect" presStyleLbl="bgShp" presStyleIdx="2" presStyleCnt="4"/>
      <dgm:spPr/>
    </dgm:pt>
    <dgm:pt modelId="{B0BE6B3F-0D71-4737-B721-AE6079173982}" type="pres">
      <dgm:prSet presAssocID="{75B727EC-F0B9-4F04-BE6D-C850DA98F60C}"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s-EC"/>
        </a:p>
      </dgm:t>
      <dgm:extLst>
        <a:ext uri="{E40237B7-FDA0-4F09-8148-C483321AD2D9}">
          <dgm14:cNvPr xmlns:dgm14="http://schemas.microsoft.com/office/drawing/2010/diagram" id="0" name="" descr="Cámara"/>
        </a:ext>
      </dgm:extLst>
    </dgm:pt>
    <dgm:pt modelId="{C4A683AF-24E7-48A8-8F64-56B43F260E7A}" type="pres">
      <dgm:prSet presAssocID="{75B727EC-F0B9-4F04-BE6D-C850DA98F60C}" presName="spaceRect" presStyleCnt="0"/>
      <dgm:spPr/>
    </dgm:pt>
    <dgm:pt modelId="{C4F7F2D9-EE27-4722-B6E5-2CDDBF9F6907}" type="pres">
      <dgm:prSet presAssocID="{75B727EC-F0B9-4F04-BE6D-C850DA98F60C}" presName="textRect" presStyleLbl="revTx" presStyleIdx="2" presStyleCnt="4">
        <dgm:presLayoutVars>
          <dgm:chMax val="1"/>
          <dgm:chPref val="1"/>
        </dgm:presLayoutVars>
      </dgm:prSet>
      <dgm:spPr/>
      <dgm:t>
        <a:bodyPr/>
        <a:lstStyle/>
        <a:p>
          <a:endParaRPr lang="es-EC"/>
        </a:p>
      </dgm:t>
    </dgm:pt>
    <dgm:pt modelId="{A4D75A42-D5BD-41B1-8C7A-F7695E6C41ED}" type="pres">
      <dgm:prSet presAssocID="{6147CB82-9130-4A1A-97FF-C1C606F930D1}" presName="sibTrans" presStyleCnt="0"/>
      <dgm:spPr/>
    </dgm:pt>
    <dgm:pt modelId="{9643EF46-8CCC-4126-80FA-1AC1B84AEE96}" type="pres">
      <dgm:prSet presAssocID="{6EE88376-4B20-4E56-83BA-241B0DC71CA4}" presName="compNode" presStyleCnt="0"/>
      <dgm:spPr/>
    </dgm:pt>
    <dgm:pt modelId="{3D571323-95FE-41F7-AE4F-51B46F32FD1D}" type="pres">
      <dgm:prSet presAssocID="{6EE88376-4B20-4E56-83BA-241B0DC71CA4}" presName="iconBgRect" presStyleLbl="bgShp" presStyleIdx="3" presStyleCnt="4"/>
      <dgm:spPr/>
    </dgm:pt>
    <dgm:pt modelId="{E4080A8C-38A0-4EC2-9270-9518426E03C3}" type="pres">
      <dgm:prSet presAssocID="{6EE88376-4B20-4E56-83BA-241B0DC71CA4}"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s-EC"/>
        </a:p>
      </dgm:t>
      <dgm:extLst>
        <a:ext uri="{E40237B7-FDA0-4F09-8148-C483321AD2D9}">
          <dgm14:cNvPr xmlns:dgm14="http://schemas.microsoft.com/office/drawing/2010/diagram" id="0" name="" descr="Banco"/>
        </a:ext>
      </dgm:extLst>
    </dgm:pt>
    <dgm:pt modelId="{F10EB0E8-52B6-4BDB-BA0F-7699594EFD2D}" type="pres">
      <dgm:prSet presAssocID="{6EE88376-4B20-4E56-83BA-241B0DC71CA4}" presName="spaceRect" presStyleCnt="0"/>
      <dgm:spPr/>
    </dgm:pt>
    <dgm:pt modelId="{7C9BD693-822E-44D0-99FE-AFA6606C87D3}" type="pres">
      <dgm:prSet presAssocID="{6EE88376-4B20-4E56-83BA-241B0DC71CA4}" presName="textRect" presStyleLbl="revTx" presStyleIdx="3" presStyleCnt="4">
        <dgm:presLayoutVars>
          <dgm:chMax val="1"/>
          <dgm:chPref val="1"/>
        </dgm:presLayoutVars>
      </dgm:prSet>
      <dgm:spPr/>
      <dgm:t>
        <a:bodyPr/>
        <a:lstStyle/>
        <a:p>
          <a:endParaRPr lang="es-EC"/>
        </a:p>
      </dgm:t>
    </dgm:pt>
  </dgm:ptLst>
  <dgm:cxnLst>
    <dgm:cxn modelId="{7557ECF3-2BF0-4D73-B692-52FFC17721D5}" srcId="{DCCC11BD-3C22-4C71-A859-632084886E1E}" destId="{AA8FAD86-0E78-415B-89AD-C23CD11307C4}" srcOrd="1" destOrd="0" parTransId="{67DC2801-94BD-44E2-98D7-5B257792E14C}" sibTransId="{60B4B370-7ACD-418C-A9D8-C37AE5892894}"/>
    <dgm:cxn modelId="{E350251E-2A1B-440D-9E88-812530C1F217}" type="presOf" srcId="{6EE88376-4B20-4E56-83BA-241B0DC71CA4}" destId="{7C9BD693-822E-44D0-99FE-AFA6606C87D3}" srcOrd="0" destOrd="0" presId="urn:microsoft.com/office/officeart/2018/5/layout/IconCircleLabelList"/>
    <dgm:cxn modelId="{08A1BBE9-BC2C-4AE9-A451-5E5D6FE54FAB}" type="presOf" srcId="{DFBE4639-6458-4B54-95FC-F7F2EBA529FD}" destId="{0BA7F39B-65E9-4FE8-9A6A-32DA09C427B3}" srcOrd="0" destOrd="0" presId="urn:microsoft.com/office/officeart/2018/5/layout/IconCircleLabelList"/>
    <dgm:cxn modelId="{5AFB1010-8D54-44CA-86FC-B85594331DDA}" type="presOf" srcId="{DCCC11BD-3C22-4C71-A859-632084886E1E}" destId="{C4694481-0A58-454F-9DC2-1CAF768FA7D5}" srcOrd="0" destOrd="0" presId="urn:microsoft.com/office/officeart/2018/5/layout/IconCircleLabelList"/>
    <dgm:cxn modelId="{64D1BBE4-6F47-4634-B7C8-1938E3121964}" srcId="{DCCC11BD-3C22-4C71-A859-632084886E1E}" destId="{DFBE4639-6458-4B54-95FC-F7F2EBA529FD}" srcOrd="0" destOrd="0" parTransId="{82632025-679F-4085-91EE-8F3E9672D8BE}" sibTransId="{A84342D1-4B0B-4566-93D1-BA594D4817C3}"/>
    <dgm:cxn modelId="{F44554BB-5516-4D5A-9483-41E3750D6373}" srcId="{DCCC11BD-3C22-4C71-A859-632084886E1E}" destId="{75B727EC-F0B9-4F04-BE6D-C850DA98F60C}" srcOrd="2" destOrd="0" parTransId="{27CE60C8-DAC9-4DAE-993E-D2F912A093E8}" sibTransId="{6147CB82-9130-4A1A-97FF-C1C606F930D1}"/>
    <dgm:cxn modelId="{2839F533-DC39-49CC-8AA5-CBA0B2EE175B}" type="presOf" srcId="{75B727EC-F0B9-4F04-BE6D-C850DA98F60C}" destId="{C4F7F2D9-EE27-4722-B6E5-2CDDBF9F6907}" srcOrd="0" destOrd="0" presId="urn:microsoft.com/office/officeart/2018/5/layout/IconCircleLabelList"/>
    <dgm:cxn modelId="{0F98ED92-FF18-4BEE-A82C-5A25B19BC395}" srcId="{DCCC11BD-3C22-4C71-A859-632084886E1E}" destId="{6EE88376-4B20-4E56-83BA-241B0DC71CA4}" srcOrd="3" destOrd="0" parTransId="{24DF4A93-0B89-4004-A7AA-D8A0AF840383}" sibTransId="{2B9CB152-F870-4057-8278-98480B4ECD11}"/>
    <dgm:cxn modelId="{3D3375FD-ADE4-498D-A862-4E1DA85B618E}" type="presOf" srcId="{AA8FAD86-0E78-415B-89AD-C23CD11307C4}" destId="{AAB858C2-CE2B-4E46-A74F-D60F70DD1212}" srcOrd="0" destOrd="0" presId="urn:microsoft.com/office/officeart/2018/5/layout/IconCircleLabelList"/>
    <dgm:cxn modelId="{4A4D5FED-3F3E-445C-AF87-3DFBCE6A3547}" type="presParOf" srcId="{C4694481-0A58-454F-9DC2-1CAF768FA7D5}" destId="{66D8ADFD-931A-49B0-8A23-D9EF86431108}" srcOrd="0" destOrd="0" presId="urn:microsoft.com/office/officeart/2018/5/layout/IconCircleLabelList"/>
    <dgm:cxn modelId="{029D8C3D-F912-438D-A50E-801BE7221956}" type="presParOf" srcId="{66D8ADFD-931A-49B0-8A23-D9EF86431108}" destId="{A23FD096-CBC8-4D55-A551-35CC1ED6EBCE}" srcOrd="0" destOrd="0" presId="urn:microsoft.com/office/officeart/2018/5/layout/IconCircleLabelList"/>
    <dgm:cxn modelId="{8D45928A-FED8-4950-931A-2A250B3D5F2E}" type="presParOf" srcId="{66D8ADFD-931A-49B0-8A23-D9EF86431108}" destId="{39678023-EA4D-4B0D-BFFF-0E5FBDEE41EF}" srcOrd="1" destOrd="0" presId="urn:microsoft.com/office/officeart/2018/5/layout/IconCircleLabelList"/>
    <dgm:cxn modelId="{78820651-112C-49FE-BBDA-2DA95A64FE07}" type="presParOf" srcId="{66D8ADFD-931A-49B0-8A23-D9EF86431108}" destId="{EF164E17-47EC-41CA-A1A2-90524ACC6541}" srcOrd="2" destOrd="0" presId="urn:microsoft.com/office/officeart/2018/5/layout/IconCircleLabelList"/>
    <dgm:cxn modelId="{CA9A2F69-0140-4622-9FA4-AB9A2BFF9851}" type="presParOf" srcId="{66D8ADFD-931A-49B0-8A23-D9EF86431108}" destId="{0BA7F39B-65E9-4FE8-9A6A-32DA09C427B3}" srcOrd="3" destOrd="0" presId="urn:microsoft.com/office/officeart/2018/5/layout/IconCircleLabelList"/>
    <dgm:cxn modelId="{554EFDB2-9B45-43DE-9E88-0255B2353B7D}" type="presParOf" srcId="{C4694481-0A58-454F-9DC2-1CAF768FA7D5}" destId="{7CC23F44-FB1D-4A3E-B031-B455EC2BCD81}" srcOrd="1" destOrd="0" presId="urn:microsoft.com/office/officeart/2018/5/layout/IconCircleLabelList"/>
    <dgm:cxn modelId="{1BE999C2-7935-4F94-9206-958CEC1A11A7}" type="presParOf" srcId="{C4694481-0A58-454F-9DC2-1CAF768FA7D5}" destId="{44459BE7-EA9A-4822-88C5-068DB9F80515}" srcOrd="2" destOrd="0" presId="urn:microsoft.com/office/officeart/2018/5/layout/IconCircleLabelList"/>
    <dgm:cxn modelId="{EFF595CE-B3CA-4335-BDBA-ACDA57765474}" type="presParOf" srcId="{44459BE7-EA9A-4822-88C5-068DB9F80515}" destId="{ADE7D23C-8D25-4420-8361-89E82DDEFC01}" srcOrd="0" destOrd="0" presId="urn:microsoft.com/office/officeart/2018/5/layout/IconCircleLabelList"/>
    <dgm:cxn modelId="{4A531AA2-4872-4F47-8E27-0A9920483850}" type="presParOf" srcId="{44459BE7-EA9A-4822-88C5-068DB9F80515}" destId="{7E8B29A9-7E9B-4837-87D8-1773D4257B42}" srcOrd="1" destOrd="0" presId="urn:microsoft.com/office/officeart/2018/5/layout/IconCircleLabelList"/>
    <dgm:cxn modelId="{AAAFF248-FC62-4C10-9FCD-21FBED9E7844}" type="presParOf" srcId="{44459BE7-EA9A-4822-88C5-068DB9F80515}" destId="{90D2955E-EEAA-401E-8861-2557855F8B91}" srcOrd="2" destOrd="0" presId="urn:microsoft.com/office/officeart/2018/5/layout/IconCircleLabelList"/>
    <dgm:cxn modelId="{00E0437E-18C9-414D-B6F7-51EA2E4E76F3}" type="presParOf" srcId="{44459BE7-EA9A-4822-88C5-068DB9F80515}" destId="{AAB858C2-CE2B-4E46-A74F-D60F70DD1212}" srcOrd="3" destOrd="0" presId="urn:microsoft.com/office/officeart/2018/5/layout/IconCircleLabelList"/>
    <dgm:cxn modelId="{CE949AC9-3B78-4517-B852-96A5FB11BC9F}" type="presParOf" srcId="{C4694481-0A58-454F-9DC2-1CAF768FA7D5}" destId="{3D6E7773-81A5-4E35-9507-7F4BAEF630A3}" srcOrd="3" destOrd="0" presId="urn:microsoft.com/office/officeart/2018/5/layout/IconCircleLabelList"/>
    <dgm:cxn modelId="{BED07BC0-CA0C-4C17-A5EB-0E0779982773}" type="presParOf" srcId="{C4694481-0A58-454F-9DC2-1CAF768FA7D5}" destId="{90FD6ABA-E177-40B4-A41F-177A6C34290A}" srcOrd="4" destOrd="0" presId="urn:microsoft.com/office/officeart/2018/5/layout/IconCircleLabelList"/>
    <dgm:cxn modelId="{63D6B2E6-8763-47FB-9063-76068A0FA269}" type="presParOf" srcId="{90FD6ABA-E177-40B4-A41F-177A6C34290A}" destId="{F5080A1E-1D7E-4551-9AB3-A66E4066FF13}" srcOrd="0" destOrd="0" presId="urn:microsoft.com/office/officeart/2018/5/layout/IconCircleLabelList"/>
    <dgm:cxn modelId="{3A37D3CE-5ABF-4792-A1FE-6BAD452C37B8}" type="presParOf" srcId="{90FD6ABA-E177-40B4-A41F-177A6C34290A}" destId="{B0BE6B3F-0D71-4737-B721-AE6079173982}" srcOrd="1" destOrd="0" presId="urn:microsoft.com/office/officeart/2018/5/layout/IconCircleLabelList"/>
    <dgm:cxn modelId="{A548EA6B-3324-450D-AE0F-44B1310E7FF9}" type="presParOf" srcId="{90FD6ABA-E177-40B4-A41F-177A6C34290A}" destId="{C4A683AF-24E7-48A8-8F64-56B43F260E7A}" srcOrd="2" destOrd="0" presId="urn:microsoft.com/office/officeart/2018/5/layout/IconCircleLabelList"/>
    <dgm:cxn modelId="{18DA2645-6066-4EA5-A58F-9E8FD70BF09C}" type="presParOf" srcId="{90FD6ABA-E177-40B4-A41F-177A6C34290A}" destId="{C4F7F2D9-EE27-4722-B6E5-2CDDBF9F6907}" srcOrd="3" destOrd="0" presId="urn:microsoft.com/office/officeart/2018/5/layout/IconCircleLabelList"/>
    <dgm:cxn modelId="{0C9E18B9-90D4-452C-BDB5-B53B63043266}" type="presParOf" srcId="{C4694481-0A58-454F-9DC2-1CAF768FA7D5}" destId="{A4D75A42-D5BD-41B1-8C7A-F7695E6C41ED}" srcOrd="5" destOrd="0" presId="urn:microsoft.com/office/officeart/2018/5/layout/IconCircleLabelList"/>
    <dgm:cxn modelId="{D8FE21C4-36F7-40F8-91EC-3A4B2B969E6B}" type="presParOf" srcId="{C4694481-0A58-454F-9DC2-1CAF768FA7D5}" destId="{9643EF46-8CCC-4126-80FA-1AC1B84AEE96}" srcOrd="6" destOrd="0" presId="urn:microsoft.com/office/officeart/2018/5/layout/IconCircleLabelList"/>
    <dgm:cxn modelId="{E2B92745-659F-4360-84E4-F0AC3DBFB7D5}" type="presParOf" srcId="{9643EF46-8CCC-4126-80FA-1AC1B84AEE96}" destId="{3D571323-95FE-41F7-AE4F-51B46F32FD1D}" srcOrd="0" destOrd="0" presId="urn:microsoft.com/office/officeart/2018/5/layout/IconCircleLabelList"/>
    <dgm:cxn modelId="{E3CA7EB4-5572-443B-848E-6343FEACF63D}" type="presParOf" srcId="{9643EF46-8CCC-4126-80FA-1AC1B84AEE96}" destId="{E4080A8C-38A0-4EC2-9270-9518426E03C3}" srcOrd="1" destOrd="0" presId="urn:microsoft.com/office/officeart/2018/5/layout/IconCircleLabelList"/>
    <dgm:cxn modelId="{3A379314-5864-42B0-BFC3-2847B4B1FE51}" type="presParOf" srcId="{9643EF46-8CCC-4126-80FA-1AC1B84AEE96}" destId="{F10EB0E8-52B6-4BDB-BA0F-7699594EFD2D}" srcOrd="2" destOrd="0" presId="urn:microsoft.com/office/officeart/2018/5/layout/IconCircleLabelList"/>
    <dgm:cxn modelId="{195399F6-2DF2-4ED5-AD7F-431C36AD5146}" type="presParOf" srcId="{9643EF46-8CCC-4126-80FA-1AC1B84AEE96}" destId="{7C9BD693-822E-44D0-99FE-AFA6606C87D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C06376-48AB-4E62-A5AC-B0FD68476355}"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20ECCFB2-7602-42A2-8142-130012C95924}">
      <dgm:prSet/>
      <dgm:spPr/>
      <dgm:t>
        <a:bodyPr/>
        <a:lstStyle/>
        <a:p>
          <a:r>
            <a:rPr lang="es-ES"/>
            <a:t>PRINCIPIO DE DISTRIBUCIÓN JURÍDICA</a:t>
          </a:r>
          <a:endParaRPr lang="en-US"/>
        </a:p>
      </dgm:t>
    </dgm:pt>
    <dgm:pt modelId="{418E40A3-83A1-43B1-9C24-833E08BEE52C}" type="parTrans" cxnId="{3D88426B-4D7F-468D-B0EA-B1209AF6264D}">
      <dgm:prSet/>
      <dgm:spPr/>
      <dgm:t>
        <a:bodyPr/>
        <a:lstStyle/>
        <a:p>
          <a:endParaRPr lang="en-US"/>
        </a:p>
      </dgm:t>
    </dgm:pt>
    <dgm:pt modelId="{C70B0297-3790-4C4E-A6C3-9CBDF6ADBF5E}" type="sibTrans" cxnId="{3D88426B-4D7F-468D-B0EA-B1209AF6264D}">
      <dgm:prSet/>
      <dgm:spPr/>
      <dgm:t>
        <a:bodyPr/>
        <a:lstStyle/>
        <a:p>
          <a:endParaRPr lang="en-US"/>
        </a:p>
      </dgm:t>
    </dgm:pt>
    <dgm:pt modelId="{8272E253-8C76-428C-BEF6-367F0914975C}">
      <dgm:prSet/>
      <dgm:spPr/>
      <dgm:t>
        <a:bodyPr/>
        <a:lstStyle/>
        <a:p>
          <a:r>
            <a:rPr lang="es-ES" dirty="0"/>
            <a:t>Establece que las funciones del poder político deben distribuirse entre instituciones relativamente autónomas que cuenten con las facultades necesarias para intervenir en el cumplimiento de las funciones asignadas a las instituciones restantes. </a:t>
          </a:r>
          <a:endParaRPr lang="en-US" dirty="0"/>
        </a:p>
      </dgm:t>
    </dgm:pt>
    <dgm:pt modelId="{14236577-783E-4EE5-B018-F6B7D2B375E8}" type="parTrans" cxnId="{E8D5CADC-E272-44FE-91BB-95737837772F}">
      <dgm:prSet/>
      <dgm:spPr/>
      <dgm:t>
        <a:bodyPr/>
        <a:lstStyle/>
        <a:p>
          <a:endParaRPr lang="en-US"/>
        </a:p>
      </dgm:t>
    </dgm:pt>
    <dgm:pt modelId="{474B90A3-DEE8-4A66-B2D0-5B03503F2EB9}" type="sibTrans" cxnId="{E8D5CADC-E272-44FE-91BB-95737837772F}">
      <dgm:prSet/>
      <dgm:spPr/>
      <dgm:t>
        <a:bodyPr/>
        <a:lstStyle/>
        <a:p>
          <a:endParaRPr lang="en-US"/>
        </a:p>
      </dgm:t>
    </dgm:pt>
    <dgm:pt modelId="{7B84B1CD-72A0-42D3-BC6F-C778F9303D1E}">
      <dgm:prSet/>
      <dgm:spPr/>
      <dgm:t>
        <a:bodyPr/>
        <a:lstStyle/>
        <a:p>
          <a:r>
            <a:rPr lang="es-ES"/>
            <a:t>Del mismo modo: </a:t>
          </a:r>
          <a:endParaRPr lang="en-US"/>
        </a:p>
      </dgm:t>
    </dgm:pt>
    <dgm:pt modelId="{570C953E-70C5-457B-8F4F-E8A2AF4252FE}" type="parTrans" cxnId="{6CBC4E4C-B5E5-4447-A8A4-63407F67988C}">
      <dgm:prSet/>
      <dgm:spPr/>
      <dgm:t>
        <a:bodyPr/>
        <a:lstStyle/>
        <a:p>
          <a:endParaRPr lang="en-US"/>
        </a:p>
      </dgm:t>
    </dgm:pt>
    <dgm:pt modelId="{9BDEC11D-F5AE-4F89-872C-C4268193516D}" type="sibTrans" cxnId="{6CBC4E4C-B5E5-4447-A8A4-63407F67988C}">
      <dgm:prSet/>
      <dgm:spPr/>
      <dgm:t>
        <a:bodyPr/>
        <a:lstStyle/>
        <a:p>
          <a:endParaRPr lang="en-US"/>
        </a:p>
      </dgm:t>
    </dgm:pt>
    <dgm:pt modelId="{F4A4ABBA-8E8B-4303-A133-2642A9836D46}">
      <dgm:prSet/>
      <dgm:spPr/>
      <dgm:t>
        <a:bodyPr/>
        <a:lstStyle/>
        <a:p>
          <a:r>
            <a:rPr lang="es-ES"/>
            <a:t>PRINCIPIO DE DISTRIBUCIÓN SOCIAL</a:t>
          </a:r>
          <a:endParaRPr lang="en-US"/>
        </a:p>
      </dgm:t>
    </dgm:pt>
    <dgm:pt modelId="{C8AC776C-E2E7-4A1C-A835-71AA16B4E888}" type="parTrans" cxnId="{C50ABA7C-3117-4D5F-84DC-FF0A95B2FA5B}">
      <dgm:prSet/>
      <dgm:spPr/>
      <dgm:t>
        <a:bodyPr/>
        <a:lstStyle/>
        <a:p>
          <a:endParaRPr lang="en-US"/>
        </a:p>
      </dgm:t>
    </dgm:pt>
    <dgm:pt modelId="{2F38F8CA-2E05-4E78-AC4E-B97592422D98}" type="sibTrans" cxnId="{C50ABA7C-3117-4D5F-84DC-FF0A95B2FA5B}">
      <dgm:prSet/>
      <dgm:spPr/>
      <dgm:t>
        <a:bodyPr/>
        <a:lstStyle/>
        <a:p>
          <a:endParaRPr lang="en-US"/>
        </a:p>
      </dgm:t>
    </dgm:pt>
    <dgm:pt modelId="{4D97F5F7-750A-4D6F-85CB-EA4BA3028D70}">
      <dgm:prSet/>
      <dgm:spPr/>
      <dgm:t>
        <a:bodyPr/>
        <a:lstStyle/>
        <a:p>
          <a:r>
            <a:rPr lang="es-ES" dirty="0"/>
            <a:t>Establece que el poder político debe distribuirse entre los grupos que detentan intereses diversos dentro de la sociedad para que ninguno de ellos pueda </a:t>
          </a:r>
          <a:r>
            <a:rPr lang="es-EC" dirty="0"/>
            <a:t>imponerse a los demás.</a:t>
          </a:r>
          <a:endParaRPr lang="en-US" dirty="0"/>
        </a:p>
      </dgm:t>
    </dgm:pt>
    <dgm:pt modelId="{C6C4AF72-E0C0-4911-8F45-C3A922B86A59}" type="parTrans" cxnId="{6134265B-E2B2-47F2-953E-0E84607E78BE}">
      <dgm:prSet/>
      <dgm:spPr/>
      <dgm:t>
        <a:bodyPr/>
        <a:lstStyle/>
        <a:p>
          <a:endParaRPr lang="en-US"/>
        </a:p>
      </dgm:t>
    </dgm:pt>
    <dgm:pt modelId="{69087F11-A7DF-4D22-910E-C6276AD59535}" type="sibTrans" cxnId="{6134265B-E2B2-47F2-953E-0E84607E78BE}">
      <dgm:prSet/>
      <dgm:spPr/>
      <dgm:t>
        <a:bodyPr/>
        <a:lstStyle/>
        <a:p>
          <a:endParaRPr lang="en-US"/>
        </a:p>
      </dgm:t>
    </dgm:pt>
    <dgm:pt modelId="{A93EBBA4-74DA-491E-B888-E708910101AA}" type="pres">
      <dgm:prSet presAssocID="{70C06376-48AB-4E62-A5AC-B0FD68476355}" presName="Name0" presStyleCnt="0">
        <dgm:presLayoutVars>
          <dgm:dir/>
          <dgm:resizeHandles val="exact"/>
        </dgm:presLayoutVars>
      </dgm:prSet>
      <dgm:spPr/>
      <dgm:t>
        <a:bodyPr/>
        <a:lstStyle/>
        <a:p>
          <a:endParaRPr lang="es-EC"/>
        </a:p>
      </dgm:t>
    </dgm:pt>
    <dgm:pt modelId="{AFD920C0-D5C3-41DD-A3D6-514FD7E52F72}" type="pres">
      <dgm:prSet presAssocID="{20ECCFB2-7602-42A2-8142-130012C95924}" presName="node" presStyleLbl="node1" presStyleIdx="0" presStyleCnt="5">
        <dgm:presLayoutVars>
          <dgm:bulletEnabled val="1"/>
        </dgm:presLayoutVars>
      </dgm:prSet>
      <dgm:spPr/>
      <dgm:t>
        <a:bodyPr/>
        <a:lstStyle/>
        <a:p>
          <a:endParaRPr lang="es-EC"/>
        </a:p>
      </dgm:t>
    </dgm:pt>
    <dgm:pt modelId="{24F21219-4961-421F-B210-542CD6AB0327}" type="pres">
      <dgm:prSet presAssocID="{C70B0297-3790-4C4E-A6C3-9CBDF6ADBF5E}" presName="sibTrans" presStyleLbl="sibTrans1D1" presStyleIdx="0" presStyleCnt="4"/>
      <dgm:spPr/>
      <dgm:t>
        <a:bodyPr/>
        <a:lstStyle/>
        <a:p>
          <a:endParaRPr lang="es-EC"/>
        </a:p>
      </dgm:t>
    </dgm:pt>
    <dgm:pt modelId="{A0BC4BC1-A71B-4C41-B0B5-5D640CB8DD65}" type="pres">
      <dgm:prSet presAssocID="{C70B0297-3790-4C4E-A6C3-9CBDF6ADBF5E}" presName="connectorText" presStyleLbl="sibTrans1D1" presStyleIdx="0" presStyleCnt="4"/>
      <dgm:spPr/>
      <dgm:t>
        <a:bodyPr/>
        <a:lstStyle/>
        <a:p>
          <a:endParaRPr lang="es-EC"/>
        </a:p>
      </dgm:t>
    </dgm:pt>
    <dgm:pt modelId="{A466A4A7-BBAA-4E74-926F-FA65312E2903}" type="pres">
      <dgm:prSet presAssocID="{8272E253-8C76-428C-BEF6-367F0914975C}" presName="node" presStyleLbl="node1" presStyleIdx="1" presStyleCnt="5">
        <dgm:presLayoutVars>
          <dgm:bulletEnabled val="1"/>
        </dgm:presLayoutVars>
      </dgm:prSet>
      <dgm:spPr/>
      <dgm:t>
        <a:bodyPr/>
        <a:lstStyle/>
        <a:p>
          <a:endParaRPr lang="es-EC"/>
        </a:p>
      </dgm:t>
    </dgm:pt>
    <dgm:pt modelId="{043EDAE9-6B98-4641-B1FA-FCDD5A7F4C7D}" type="pres">
      <dgm:prSet presAssocID="{474B90A3-DEE8-4A66-B2D0-5B03503F2EB9}" presName="sibTrans" presStyleLbl="sibTrans1D1" presStyleIdx="1" presStyleCnt="4"/>
      <dgm:spPr/>
      <dgm:t>
        <a:bodyPr/>
        <a:lstStyle/>
        <a:p>
          <a:endParaRPr lang="es-EC"/>
        </a:p>
      </dgm:t>
    </dgm:pt>
    <dgm:pt modelId="{93B892A2-F6AA-4FC8-9400-F2E694606EC9}" type="pres">
      <dgm:prSet presAssocID="{474B90A3-DEE8-4A66-B2D0-5B03503F2EB9}" presName="connectorText" presStyleLbl="sibTrans1D1" presStyleIdx="1" presStyleCnt="4"/>
      <dgm:spPr/>
      <dgm:t>
        <a:bodyPr/>
        <a:lstStyle/>
        <a:p>
          <a:endParaRPr lang="es-EC"/>
        </a:p>
      </dgm:t>
    </dgm:pt>
    <dgm:pt modelId="{5601F8EA-53B3-438A-9EEB-B94F202D327F}" type="pres">
      <dgm:prSet presAssocID="{7B84B1CD-72A0-42D3-BC6F-C778F9303D1E}" presName="node" presStyleLbl="node1" presStyleIdx="2" presStyleCnt="5">
        <dgm:presLayoutVars>
          <dgm:bulletEnabled val="1"/>
        </dgm:presLayoutVars>
      </dgm:prSet>
      <dgm:spPr/>
      <dgm:t>
        <a:bodyPr/>
        <a:lstStyle/>
        <a:p>
          <a:endParaRPr lang="es-EC"/>
        </a:p>
      </dgm:t>
    </dgm:pt>
    <dgm:pt modelId="{5E61931E-32A5-44F4-A4C6-F53DFF08BE6E}" type="pres">
      <dgm:prSet presAssocID="{9BDEC11D-F5AE-4F89-872C-C4268193516D}" presName="sibTrans" presStyleLbl="sibTrans1D1" presStyleIdx="2" presStyleCnt="4"/>
      <dgm:spPr/>
      <dgm:t>
        <a:bodyPr/>
        <a:lstStyle/>
        <a:p>
          <a:endParaRPr lang="es-EC"/>
        </a:p>
      </dgm:t>
    </dgm:pt>
    <dgm:pt modelId="{611CB22C-2513-4024-95BC-A1C0D2D21C8B}" type="pres">
      <dgm:prSet presAssocID="{9BDEC11D-F5AE-4F89-872C-C4268193516D}" presName="connectorText" presStyleLbl="sibTrans1D1" presStyleIdx="2" presStyleCnt="4"/>
      <dgm:spPr/>
      <dgm:t>
        <a:bodyPr/>
        <a:lstStyle/>
        <a:p>
          <a:endParaRPr lang="es-EC"/>
        </a:p>
      </dgm:t>
    </dgm:pt>
    <dgm:pt modelId="{9A43EB4D-A6C0-431B-9208-01F7F87992B8}" type="pres">
      <dgm:prSet presAssocID="{F4A4ABBA-8E8B-4303-A133-2642A9836D46}" presName="node" presStyleLbl="node1" presStyleIdx="3" presStyleCnt="5">
        <dgm:presLayoutVars>
          <dgm:bulletEnabled val="1"/>
        </dgm:presLayoutVars>
      </dgm:prSet>
      <dgm:spPr/>
      <dgm:t>
        <a:bodyPr/>
        <a:lstStyle/>
        <a:p>
          <a:endParaRPr lang="es-EC"/>
        </a:p>
      </dgm:t>
    </dgm:pt>
    <dgm:pt modelId="{ABF193E9-5D97-4444-96A9-708244098434}" type="pres">
      <dgm:prSet presAssocID="{2F38F8CA-2E05-4E78-AC4E-B97592422D98}" presName="sibTrans" presStyleLbl="sibTrans1D1" presStyleIdx="3" presStyleCnt="4"/>
      <dgm:spPr/>
      <dgm:t>
        <a:bodyPr/>
        <a:lstStyle/>
        <a:p>
          <a:endParaRPr lang="es-EC"/>
        </a:p>
      </dgm:t>
    </dgm:pt>
    <dgm:pt modelId="{849D9E3D-99FB-489D-BF04-B6E61F295578}" type="pres">
      <dgm:prSet presAssocID="{2F38F8CA-2E05-4E78-AC4E-B97592422D98}" presName="connectorText" presStyleLbl="sibTrans1D1" presStyleIdx="3" presStyleCnt="4"/>
      <dgm:spPr/>
      <dgm:t>
        <a:bodyPr/>
        <a:lstStyle/>
        <a:p>
          <a:endParaRPr lang="es-EC"/>
        </a:p>
      </dgm:t>
    </dgm:pt>
    <dgm:pt modelId="{D76874C0-D6C0-49A7-A243-EB228047B2CE}" type="pres">
      <dgm:prSet presAssocID="{4D97F5F7-750A-4D6F-85CB-EA4BA3028D70}" presName="node" presStyleLbl="node1" presStyleIdx="4" presStyleCnt="5">
        <dgm:presLayoutVars>
          <dgm:bulletEnabled val="1"/>
        </dgm:presLayoutVars>
      </dgm:prSet>
      <dgm:spPr/>
      <dgm:t>
        <a:bodyPr/>
        <a:lstStyle/>
        <a:p>
          <a:endParaRPr lang="es-EC"/>
        </a:p>
      </dgm:t>
    </dgm:pt>
  </dgm:ptLst>
  <dgm:cxnLst>
    <dgm:cxn modelId="{CD48F5A7-2C84-40BB-9ACA-33EF15E4E522}" type="presOf" srcId="{474B90A3-DEE8-4A66-B2D0-5B03503F2EB9}" destId="{93B892A2-F6AA-4FC8-9400-F2E694606EC9}" srcOrd="1" destOrd="0" presId="urn:microsoft.com/office/officeart/2016/7/layout/RepeatingBendingProcessNew"/>
    <dgm:cxn modelId="{775CE8BF-2EFD-47D1-86AB-65C2EA56183B}" type="presOf" srcId="{9BDEC11D-F5AE-4F89-872C-C4268193516D}" destId="{611CB22C-2513-4024-95BC-A1C0D2D21C8B}" srcOrd="1" destOrd="0" presId="urn:microsoft.com/office/officeart/2016/7/layout/RepeatingBendingProcessNew"/>
    <dgm:cxn modelId="{882CF4C9-36EF-4E99-82D7-B8ACA0985CF0}" type="presOf" srcId="{F4A4ABBA-8E8B-4303-A133-2642A9836D46}" destId="{9A43EB4D-A6C0-431B-9208-01F7F87992B8}" srcOrd="0" destOrd="0" presId="urn:microsoft.com/office/officeart/2016/7/layout/RepeatingBendingProcessNew"/>
    <dgm:cxn modelId="{6134265B-E2B2-47F2-953E-0E84607E78BE}" srcId="{70C06376-48AB-4E62-A5AC-B0FD68476355}" destId="{4D97F5F7-750A-4D6F-85CB-EA4BA3028D70}" srcOrd="4" destOrd="0" parTransId="{C6C4AF72-E0C0-4911-8F45-C3A922B86A59}" sibTransId="{69087F11-A7DF-4D22-910E-C6276AD59535}"/>
    <dgm:cxn modelId="{173A8D1B-0B18-4E80-A157-1EC1014C25C0}" type="presOf" srcId="{474B90A3-DEE8-4A66-B2D0-5B03503F2EB9}" destId="{043EDAE9-6B98-4641-B1FA-FCDD5A7F4C7D}" srcOrd="0" destOrd="0" presId="urn:microsoft.com/office/officeart/2016/7/layout/RepeatingBendingProcessNew"/>
    <dgm:cxn modelId="{ACB7C490-1446-4896-951A-6C2F5234A52C}" type="presOf" srcId="{C70B0297-3790-4C4E-A6C3-9CBDF6ADBF5E}" destId="{24F21219-4961-421F-B210-542CD6AB0327}" srcOrd="0" destOrd="0" presId="urn:microsoft.com/office/officeart/2016/7/layout/RepeatingBendingProcessNew"/>
    <dgm:cxn modelId="{0C35FB38-47FF-4E40-B308-4744A77FD5B2}" type="presOf" srcId="{2F38F8CA-2E05-4E78-AC4E-B97592422D98}" destId="{849D9E3D-99FB-489D-BF04-B6E61F295578}" srcOrd="1" destOrd="0" presId="urn:microsoft.com/office/officeart/2016/7/layout/RepeatingBendingProcessNew"/>
    <dgm:cxn modelId="{D1EC1158-9EA0-47B4-86ED-D5D79099A44B}" type="presOf" srcId="{20ECCFB2-7602-42A2-8142-130012C95924}" destId="{AFD920C0-D5C3-41DD-A3D6-514FD7E52F72}" srcOrd="0" destOrd="0" presId="urn:microsoft.com/office/officeart/2016/7/layout/RepeatingBendingProcessNew"/>
    <dgm:cxn modelId="{E8D5CADC-E272-44FE-91BB-95737837772F}" srcId="{70C06376-48AB-4E62-A5AC-B0FD68476355}" destId="{8272E253-8C76-428C-BEF6-367F0914975C}" srcOrd="1" destOrd="0" parTransId="{14236577-783E-4EE5-B018-F6B7D2B375E8}" sibTransId="{474B90A3-DEE8-4A66-B2D0-5B03503F2EB9}"/>
    <dgm:cxn modelId="{C50ABA7C-3117-4D5F-84DC-FF0A95B2FA5B}" srcId="{70C06376-48AB-4E62-A5AC-B0FD68476355}" destId="{F4A4ABBA-8E8B-4303-A133-2642A9836D46}" srcOrd="3" destOrd="0" parTransId="{C8AC776C-E2E7-4A1C-A835-71AA16B4E888}" sibTransId="{2F38F8CA-2E05-4E78-AC4E-B97592422D98}"/>
    <dgm:cxn modelId="{6CBC4E4C-B5E5-4447-A8A4-63407F67988C}" srcId="{70C06376-48AB-4E62-A5AC-B0FD68476355}" destId="{7B84B1CD-72A0-42D3-BC6F-C778F9303D1E}" srcOrd="2" destOrd="0" parTransId="{570C953E-70C5-457B-8F4F-E8A2AF4252FE}" sibTransId="{9BDEC11D-F5AE-4F89-872C-C4268193516D}"/>
    <dgm:cxn modelId="{3D28C086-4F9A-4A73-92AA-946B77FEAF1B}" type="presOf" srcId="{4D97F5F7-750A-4D6F-85CB-EA4BA3028D70}" destId="{D76874C0-D6C0-49A7-A243-EB228047B2CE}" srcOrd="0" destOrd="0" presId="urn:microsoft.com/office/officeart/2016/7/layout/RepeatingBendingProcessNew"/>
    <dgm:cxn modelId="{865AA727-7C52-4556-A23D-B34D26A67F18}" type="presOf" srcId="{2F38F8CA-2E05-4E78-AC4E-B97592422D98}" destId="{ABF193E9-5D97-4444-96A9-708244098434}" srcOrd="0" destOrd="0" presId="urn:microsoft.com/office/officeart/2016/7/layout/RepeatingBendingProcessNew"/>
    <dgm:cxn modelId="{1F31A515-A134-46BD-AA7A-E066C6C68199}" type="presOf" srcId="{9BDEC11D-F5AE-4F89-872C-C4268193516D}" destId="{5E61931E-32A5-44F4-A4C6-F53DFF08BE6E}" srcOrd="0" destOrd="0" presId="urn:microsoft.com/office/officeart/2016/7/layout/RepeatingBendingProcessNew"/>
    <dgm:cxn modelId="{3D88426B-4D7F-468D-B0EA-B1209AF6264D}" srcId="{70C06376-48AB-4E62-A5AC-B0FD68476355}" destId="{20ECCFB2-7602-42A2-8142-130012C95924}" srcOrd="0" destOrd="0" parTransId="{418E40A3-83A1-43B1-9C24-833E08BEE52C}" sibTransId="{C70B0297-3790-4C4E-A6C3-9CBDF6ADBF5E}"/>
    <dgm:cxn modelId="{C308F74F-FCE2-4871-8E32-86D3DB561A19}" type="presOf" srcId="{7B84B1CD-72A0-42D3-BC6F-C778F9303D1E}" destId="{5601F8EA-53B3-438A-9EEB-B94F202D327F}" srcOrd="0" destOrd="0" presId="urn:microsoft.com/office/officeart/2016/7/layout/RepeatingBendingProcessNew"/>
    <dgm:cxn modelId="{1F161267-BF71-44FB-89B8-7DE722F816C1}" type="presOf" srcId="{8272E253-8C76-428C-BEF6-367F0914975C}" destId="{A466A4A7-BBAA-4E74-926F-FA65312E2903}" srcOrd="0" destOrd="0" presId="urn:microsoft.com/office/officeart/2016/7/layout/RepeatingBendingProcessNew"/>
    <dgm:cxn modelId="{D24A82DF-3F43-4CBB-B4A2-42ECE7AD47B8}" type="presOf" srcId="{C70B0297-3790-4C4E-A6C3-9CBDF6ADBF5E}" destId="{A0BC4BC1-A71B-4C41-B0B5-5D640CB8DD65}" srcOrd="1" destOrd="0" presId="urn:microsoft.com/office/officeart/2016/7/layout/RepeatingBendingProcessNew"/>
    <dgm:cxn modelId="{6C415AB5-9B11-48E2-BC2C-B03B912F9EE8}" type="presOf" srcId="{70C06376-48AB-4E62-A5AC-B0FD68476355}" destId="{A93EBBA4-74DA-491E-B888-E708910101AA}" srcOrd="0" destOrd="0" presId="urn:microsoft.com/office/officeart/2016/7/layout/RepeatingBendingProcessNew"/>
    <dgm:cxn modelId="{1EF3236D-8B39-4E6C-92D3-63179B3FABB2}" type="presParOf" srcId="{A93EBBA4-74DA-491E-B888-E708910101AA}" destId="{AFD920C0-D5C3-41DD-A3D6-514FD7E52F72}" srcOrd="0" destOrd="0" presId="urn:microsoft.com/office/officeart/2016/7/layout/RepeatingBendingProcessNew"/>
    <dgm:cxn modelId="{26564B7A-B3CD-449B-B83F-A88461B252F4}" type="presParOf" srcId="{A93EBBA4-74DA-491E-B888-E708910101AA}" destId="{24F21219-4961-421F-B210-542CD6AB0327}" srcOrd="1" destOrd="0" presId="urn:microsoft.com/office/officeart/2016/7/layout/RepeatingBendingProcessNew"/>
    <dgm:cxn modelId="{A828DFE7-5CA1-4267-9D50-42F636FFF8CD}" type="presParOf" srcId="{24F21219-4961-421F-B210-542CD6AB0327}" destId="{A0BC4BC1-A71B-4C41-B0B5-5D640CB8DD65}" srcOrd="0" destOrd="0" presId="urn:microsoft.com/office/officeart/2016/7/layout/RepeatingBendingProcessNew"/>
    <dgm:cxn modelId="{49086ADF-10A3-4640-B8F9-BD86707BBDFF}" type="presParOf" srcId="{A93EBBA4-74DA-491E-B888-E708910101AA}" destId="{A466A4A7-BBAA-4E74-926F-FA65312E2903}" srcOrd="2" destOrd="0" presId="urn:microsoft.com/office/officeart/2016/7/layout/RepeatingBendingProcessNew"/>
    <dgm:cxn modelId="{7C1BB5BA-FAB1-4E95-B4B1-0AD49CE2C58F}" type="presParOf" srcId="{A93EBBA4-74DA-491E-B888-E708910101AA}" destId="{043EDAE9-6B98-4641-B1FA-FCDD5A7F4C7D}" srcOrd="3" destOrd="0" presId="urn:microsoft.com/office/officeart/2016/7/layout/RepeatingBendingProcessNew"/>
    <dgm:cxn modelId="{C993AF92-2D21-4E78-8DF0-061BC0902398}" type="presParOf" srcId="{043EDAE9-6B98-4641-B1FA-FCDD5A7F4C7D}" destId="{93B892A2-F6AA-4FC8-9400-F2E694606EC9}" srcOrd="0" destOrd="0" presId="urn:microsoft.com/office/officeart/2016/7/layout/RepeatingBendingProcessNew"/>
    <dgm:cxn modelId="{1C04C11C-0419-414A-94C4-62AC98A57C74}" type="presParOf" srcId="{A93EBBA4-74DA-491E-B888-E708910101AA}" destId="{5601F8EA-53B3-438A-9EEB-B94F202D327F}" srcOrd="4" destOrd="0" presId="urn:microsoft.com/office/officeart/2016/7/layout/RepeatingBendingProcessNew"/>
    <dgm:cxn modelId="{C2E93D17-11F9-44FC-9A63-EC0B7A2F525F}" type="presParOf" srcId="{A93EBBA4-74DA-491E-B888-E708910101AA}" destId="{5E61931E-32A5-44F4-A4C6-F53DFF08BE6E}" srcOrd="5" destOrd="0" presId="urn:microsoft.com/office/officeart/2016/7/layout/RepeatingBendingProcessNew"/>
    <dgm:cxn modelId="{8BAC12B9-5A76-4A79-9224-8F38B2F18AC3}" type="presParOf" srcId="{5E61931E-32A5-44F4-A4C6-F53DFF08BE6E}" destId="{611CB22C-2513-4024-95BC-A1C0D2D21C8B}" srcOrd="0" destOrd="0" presId="urn:microsoft.com/office/officeart/2016/7/layout/RepeatingBendingProcessNew"/>
    <dgm:cxn modelId="{B0486274-9010-410B-B21E-81E9437B548E}" type="presParOf" srcId="{A93EBBA4-74DA-491E-B888-E708910101AA}" destId="{9A43EB4D-A6C0-431B-9208-01F7F87992B8}" srcOrd="6" destOrd="0" presId="urn:microsoft.com/office/officeart/2016/7/layout/RepeatingBendingProcessNew"/>
    <dgm:cxn modelId="{BB0C0970-D3A3-499F-8B5B-510E7D0A67D4}" type="presParOf" srcId="{A93EBBA4-74DA-491E-B888-E708910101AA}" destId="{ABF193E9-5D97-4444-96A9-708244098434}" srcOrd="7" destOrd="0" presId="urn:microsoft.com/office/officeart/2016/7/layout/RepeatingBendingProcessNew"/>
    <dgm:cxn modelId="{4E4D0448-9EF0-476F-994A-F29B155BF628}" type="presParOf" srcId="{ABF193E9-5D97-4444-96A9-708244098434}" destId="{849D9E3D-99FB-489D-BF04-B6E61F295578}" srcOrd="0" destOrd="0" presId="urn:microsoft.com/office/officeart/2016/7/layout/RepeatingBendingProcessNew"/>
    <dgm:cxn modelId="{3C445ED1-632D-4982-8847-CEAE8D8B175F}" type="presParOf" srcId="{A93EBBA4-74DA-491E-B888-E708910101AA}" destId="{D76874C0-D6C0-49A7-A243-EB228047B2CE}"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79200-99E2-4E6C-B051-B6D2E4666CE2}">
      <dsp:nvSpPr>
        <dsp:cNvPr id="0" name=""/>
        <dsp:cNvSpPr/>
      </dsp:nvSpPr>
      <dsp:spPr>
        <a:xfrm rot="10800000">
          <a:off x="1740674" y="2194"/>
          <a:ext cx="5437262" cy="1484555"/>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4648" tIns="72390" rIns="135128" bIns="72390" numCol="1" spcCol="1270" anchor="ctr" anchorCtr="0">
          <a:noAutofit/>
        </a:bodyPr>
        <a:lstStyle/>
        <a:p>
          <a:pPr lvl="0" algn="ctr" defTabSz="844550">
            <a:lnSpc>
              <a:spcPct val="90000"/>
            </a:lnSpc>
            <a:spcBef>
              <a:spcPct val="0"/>
            </a:spcBef>
            <a:spcAft>
              <a:spcPct val="35000"/>
            </a:spcAft>
            <a:buAutoNum type="arabicPeriod"/>
          </a:pPr>
          <a:r>
            <a:rPr lang="es-EC" sz="1900" kern="1200" dirty="0">
              <a:solidFill>
                <a:schemeClr val="tx1"/>
              </a:solidFill>
            </a:rPr>
            <a:t>1. Visión dicotómica del hombre en la que es posible distinguir un yo superior, yo racional y otro inferior, yo empírico </a:t>
          </a:r>
          <a:endParaRPr lang="es-419" sz="1900" kern="1200" dirty="0">
            <a:solidFill>
              <a:schemeClr val="tx1"/>
            </a:solidFill>
          </a:endParaRPr>
        </a:p>
      </dsp:txBody>
      <dsp:txXfrm rot="10800000">
        <a:off x="2111813" y="2194"/>
        <a:ext cx="5066123" cy="1484555"/>
      </dsp:txXfrm>
    </dsp:sp>
    <dsp:sp modelId="{D250500C-B198-4512-B19A-EEFCE797678A}">
      <dsp:nvSpPr>
        <dsp:cNvPr id="0" name=""/>
        <dsp:cNvSpPr/>
      </dsp:nvSpPr>
      <dsp:spPr>
        <a:xfrm>
          <a:off x="998397" y="2194"/>
          <a:ext cx="1484555" cy="1484555"/>
        </a:xfrm>
        <a:prstGeom prst="ellipse">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A2F371-DA11-4851-892C-EEC88A23426C}">
      <dsp:nvSpPr>
        <dsp:cNvPr id="0" name=""/>
        <dsp:cNvSpPr/>
      </dsp:nvSpPr>
      <dsp:spPr>
        <a:xfrm rot="10800000">
          <a:off x="1740674" y="1929900"/>
          <a:ext cx="5437262" cy="1484555"/>
        </a:xfrm>
        <a:prstGeom prst="homePlate">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4648" tIns="72390" rIns="135128" bIns="72390" numCol="1" spcCol="1270" anchor="ctr" anchorCtr="0">
          <a:noAutofit/>
        </a:bodyPr>
        <a:lstStyle/>
        <a:p>
          <a:pPr lvl="0" algn="ctr" defTabSz="844550">
            <a:lnSpc>
              <a:spcPct val="90000"/>
            </a:lnSpc>
            <a:spcBef>
              <a:spcPct val="0"/>
            </a:spcBef>
            <a:spcAft>
              <a:spcPct val="35000"/>
            </a:spcAft>
            <a:buAutoNum type="arabicPeriod"/>
          </a:pPr>
          <a:r>
            <a:rPr lang="es-EC" sz="1900" kern="1200" dirty="0">
              <a:solidFill>
                <a:schemeClr val="tx1"/>
              </a:solidFill>
            </a:rPr>
            <a:t>2. La idea de que el yo inferior es una suerte de “Enemigo interno de la libertad” puede interferir en las decisiones de aquel otro yo que se presenta como el verdadero sujeto de esta libertad</a:t>
          </a:r>
          <a:endParaRPr lang="es-419" sz="1900" kern="1200" dirty="0">
            <a:solidFill>
              <a:schemeClr val="tx1"/>
            </a:solidFill>
          </a:endParaRPr>
        </a:p>
      </dsp:txBody>
      <dsp:txXfrm rot="10800000">
        <a:off x="2111813" y="1929900"/>
        <a:ext cx="5066123" cy="1484555"/>
      </dsp:txXfrm>
    </dsp:sp>
    <dsp:sp modelId="{A71C8FE5-77A6-4BF4-9793-0BEE4CF750F4}">
      <dsp:nvSpPr>
        <dsp:cNvPr id="0" name=""/>
        <dsp:cNvSpPr/>
      </dsp:nvSpPr>
      <dsp:spPr>
        <a:xfrm>
          <a:off x="998397" y="1929900"/>
          <a:ext cx="1484555" cy="1484555"/>
        </a:xfrm>
        <a:prstGeom prst="ellipse">
          <a:avLst/>
        </a:prstGeom>
        <a:solidFill>
          <a:schemeClr val="accent4">
            <a:tint val="50000"/>
            <a:hueOff val="5723762"/>
            <a:satOff val="-30078"/>
            <a:lumOff val="-2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D98AEC-D53C-45C3-A030-3A615FB4D78F}">
      <dsp:nvSpPr>
        <dsp:cNvPr id="0" name=""/>
        <dsp:cNvSpPr/>
      </dsp:nvSpPr>
      <dsp:spPr>
        <a:xfrm rot="10800000">
          <a:off x="1740674" y="3857607"/>
          <a:ext cx="5437262" cy="1484555"/>
        </a:xfrm>
        <a:prstGeom prst="homePlate">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4648" tIns="72390" rIns="135128" bIns="72390" numCol="1" spcCol="1270" anchor="ctr" anchorCtr="0">
          <a:noAutofit/>
        </a:bodyPr>
        <a:lstStyle/>
        <a:p>
          <a:pPr lvl="0" algn="ctr" defTabSz="844550">
            <a:lnSpc>
              <a:spcPct val="90000"/>
            </a:lnSpc>
            <a:spcBef>
              <a:spcPct val="0"/>
            </a:spcBef>
            <a:spcAft>
              <a:spcPct val="35000"/>
            </a:spcAft>
            <a:buAutoNum type="arabicPeriod"/>
          </a:pPr>
          <a:r>
            <a:rPr lang="es-EC" sz="1900" kern="1200" dirty="0">
              <a:solidFill>
                <a:schemeClr val="tx1"/>
              </a:solidFill>
            </a:rPr>
            <a:t>3. Relación dominio-sometimiento que se da entre un yo superior y un yo inferior permitiría realizar la verdadera naturaleza del hombre, de modo que la libertad y plenitud parecen ser lo mismo </a:t>
          </a:r>
          <a:endParaRPr lang="es-419" sz="1900" kern="1200" dirty="0">
            <a:solidFill>
              <a:schemeClr val="tx1"/>
            </a:solidFill>
          </a:endParaRPr>
        </a:p>
      </dsp:txBody>
      <dsp:txXfrm rot="10800000">
        <a:off x="2111813" y="3857607"/>
        <a:ext cx="5066123" cy="1484555"/>
      </dsp:txXfrm>
    </dsp:sp>
    <dsp:sp modelId="{4E30831D-2DC0-4C40-94EE-EFEF2CB90336}">
      <dsp:nvSpPr>
        <dsp:cNvPr id="0" name=""/>
        <dsp:cNvSpPr/>
      </dsp:nvSpPr>
      <dsp:spPr>
        <a:xfrm>
          <a:off x="998397" y="3857607"/>
          <a:ext cx="1484555" cy="1484555"/>
        </a:xfrm>
        <a:prstGeom prst="ellipse">
          <a:avLst/>
        </a:prstGeom>
        <a:solidFill>
          <a:schemeClr val="accent4">
            <a:tint val="50000"/>
            <a:hueOff val="11447524"/>
            <a:satOff val="-60156"/>
            <a:lumOff val="-4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466CB-3CE5-4EB6-BDEA-E5B7E919D79F}">
      <dsp:nvSpPr>
        <dsp:cNvPr id="0" name=""/>
        <dsp:cNvSpPr/>
      </dsp:nvSpPr>
      <dsp:spPr>
        <a:xfrm>
          <a:off x="0" y="661766"/>
          <a:ext cx="11194742" cy="172276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8836" tIns="479044" rIns="868836" bIns="163576" numCol="1" spcCol="1270" anchor="t" anchorCtr="0">
          <a:noAutofit/>
        </a:bodyPr>
        <a:lstStyle/>
        <a:p>
          <a:pPr marL="228600" lvl="1" indent="-228600" algn="l" defTabSz="1022350">
            <a:lnSpc>
              <a:spcPct val="90000"/>
            </a:lnSpc>
            <a:spcBef>
              <a:spcPct val="0"/>
            </a:spcBef>
            <a:spcAft>
              <a:spcPct val="15000"/>
            </a:spcAft>
            <a:buChar char="••"/>
          </a:pPr>
          <a:r>
            <a:rPr lang="es-EC" sz="2300" kern="1200" dirty="0"/>
            <a:t>En esta definición Montesquieu sustituye el lenguaje del deber por el lenguaje del derecho, garantizando un espacio de no interferencia en la elección de todas las opciones admitidas(permitidas) por la ley.</a:t>
          </a:r>
          <a:endParaRPr lang="es-419" sz="2300" kern="1200" dirty="0"/>
        </a:p>
      </dsp:txBody>
      <dsp:txXfrm>
        <a:off x="0" y="661766"/>
        <a:ext cx="11194742" cy="1722765"/>
      </dsp:txXfrm>
    </dsp:sp>
    <dsp:sp modelId="{6C624BCF-0C0D-42C4-9339-88BBF55DEDE3}">
      <dsp:nvSpPr>
        <dsp:cNvPr id="0" name=""/>
        <dsp:cNvSpPr/>
      </dsp:nvSpPr>
      <dsp:spPr>
        <a:xfrm>
          <a:off x="559737" y="15037"/>
          <a:ext cx="7836319" cy="9862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194" tIns="0" rIns="296194" bIns="0" numCol="1" spcCol="1270" anchor="ctr" anchorCtr="0">
          <a:noAutofit/>
        </a:bodyPr>
        <a:lstStyle/>
        <a:p>
          <a:pPr lvl="0" algn="l" defTabSz="800100">
            <a:lnSpc>
              <a:spcPct val="90000"/>
            </a:lnSpc>
            <a:spcBef>
              <a:spcPct val="0"/>
            </a:spcBef>
            <a:spcAft>
              <a:spcPct val="35000"/>
            </a:spcAft>
          </a:pPr>
          <a:r>
            <a:rPr lang="es-EC" sz="1800" b="0" kern="1200"/>
            <a:t>La libertad es el derecho de hacer todo lo que las leyes permiten </a:t>
          </a:r>
          <a:endParaRPr lang="es-419" sz="1800" b="0" kern="1200" dirty="0"/>
        </a:p>
      </dsp:txBody>
      <dsp:txXfrm>
        <a:off x="607880" y="63180"/>
        <a:ext cx="7740033" cy="889923"/>
      </dsp:txXfrm>
    </dsp:sp>
    <dsp:sp modelId="{7504FE85-EAD7-4135-82DD-20E921A833DA}">
      <dsp:nvSpPr>
        <dsp:cNvPr id="0" name=""/>
        <dsp:cNvSpPr/>
      </dsp:nvSpPr>
      <dsp:spPr>
        <a:xfrm>
          <a:off x="0" y="3107547"/>
          <a:ext cx="11194742" cy="1320114"/>
        </a:xfrm>
        <a:prstGeom prst="rect">
          <a:avLst/>
        </a:prstGeom>
        <a:solidFill>
          <a:schemeClr val="lt1">
            <a:alpha val="90000"/>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8836" tIns="479044" rIns="868836" bIns="163576" numCol="1" spcCol="1270" anchor="t" anchorCtr="0">
          <a:noAutofit/>
        </a:bodyPr>
        <a:lstStyle/>
        <a:p>
          <a:pPr marL="228600" lvl="1" indent="-228600" algn="l" defTabSz="1022350">
            <a:lnSpc>
              <a:spcPct val="90000"/>
            </a:lnSpc>
            <a:spcBef>
              <a:spcPct val="0"/>
            </a:spcBef>
            <a:spcAft>
              <a:spcPct val="15000"/>
            </a:spcAft>
            <a:buChar char="••"/>
          </a:pPr>
          <a:r>
            <a:rPr lang="es-EC" sz="2300" kern="1200" dirty="0"/>
            <a:t>El elemento común a ambas definiciones es el resguardo del individuo frente a la voluntad de otros que puedan ejercer sobre él un “dominio” no legal</a:t>
          </a:r>
          <a:endParaRPr lang="es-419" sz="2300" kern="1200" dirty="0"/>
        </a:p>
      </dsp:txBody>
      <dsp:txXfrm>
        <a:off x="0" y="3107547"/>
        <a:ext cx="11194742" cy="1320114"/>
      </dsp:txXfrm>
    </dsp:sp>
    <dsp:sp modelId="{CC3C8222-A506-47A4-B9C4-D647C11F05D3}">
      <dsp:nvSpPr>
        <dsp:cNvPr id="0" name=""/>
        <dsp:cNvSpPr/>
      </dsp:nvSpPr>
      <dsp:spPr>
        <a:xfrm>
          <a:off x="559737" y="2508731"/>
          <a:ext cx="9266212" cy="938295"/>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6194" tIns="0" rIns="296194" bIns="0" numCol="1" spcCol="1270" anchor="ctr" anchorCtr="0">
          <a:noAutofit/>
        </a:bodyPr>
        <a:lstStyle/>
        <a:p>
          <a:pPr lvl="0" algn="l" defTabSz="800100">
            <a:lnSpc>
              <a:spcPct val="90000"/>
            </a:lnSpc>
            <a:spcBef>
              <a:spcPct val="0"/>
            </a:spcBef>
            <a:spcAft>
              <a:spcPct val="35000"/>
            </a:spcAft>
          </a:pPr>
          <a:r>
            <a:rPr lang="es-EC" sz="1800" b="0" kern="1200" dirty="0"/>
            <a:t>La libertad consiste principalmente en la imposibilidad de verse forzado a hacer una cosa que la ley no ordena</a:t>
          </a:r>
          <a:endParaRPr lang="es-419" sz="1800" b="0" kern="1200" dirty="0"/>
        </a:p>
      </dsp:txBody>
      <dsp:txXfrm>
        <a:off x="605541" y="2554535"/>
        <a:ext cx="9174604" cy="8466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C"/>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C"/>
          </a:p>
        </p:txBody>
      </p:sp>
      <p:sp>
        <p:nvSpPr>
          <p:cNvPr id="4" name="Marcador de fecha 3"/>
          <p:cNvSpPr>
            <a:spLocks noGrp="1"/>
          </p:cNvSpPr>
          <p:nvPr>
            <p:ph type="dt" sz="half" idx="10"/>
          </p:nvPr>
        </p:nvSpPr>
        <p:spPr/>
        <p:txBody>
          <a:bodyPr/>
          <a:lstStyle/>
          <a:p>
            <a:fld id="{9D5E22C3-0DAF-4C94-A411-C983C25C945A}" type="datetimeFigureOut">
              <a:rPr lang="es-EC" smtClean="0"/>
              <a:t>7/7/2020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A1859321-E227-477C-86B2-8275359C1930}" type="slidenum">
              <a:rPr lang="es-EC" smtClean="0"/>
              <a:t>‹Nº›</a:t>
            </a:fld>
            <a:endParaRPr lang="es-EC"/>
          </a:p>
        </p:txBody>
      </p:sp>
    </p:spTree>
    <p:extLst>
      <p:ext uri="{BB962C8B-B14F-4D97-AF65-F5344CB8AC3E}">
        <p14:creationId xmlns:p14="http://schemas.microsoft.com/office/powerpoint/2010/main" val="2305375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C"/>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C"/>
          </a:p>
        </p:txBody>
      </p:sp>
      <p:sp>
        <p:nvSpPr>
          <p:cNvPr id="4" name="Marcador de fecha 3"/>
          <p:cNvSpPr>
            <a:spLocks noGrp="1"/>
          </p:cNvSpPr>
          <p:nvPr>
            <p:ph type="dt" sz="half" idx="10"/>
          </p:nvPr>
        </p:nvSpPr>
        <p:spPr/>
        <p:txBody>
          <a:bodyPr/>
          <a:lstStyle/>
          <a:p>
            <a:fld id="{9D5E22C3-0DAF-4C94-A411-C983C25C945A}" type="datetimeFigureOut">
              <a:rPr lang="es-EC" smtClean="0"/>
              <a:t>7/7/2020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A1859321-E227-477C-86B2-8275359C1930}" type="slidenum">
              <a:rPr lang="es-EC" smtClean="0"/>
              <a:t>‹Nº›</a:t>
            </a:fld>
            <a:endParaRPr lang="es-EC"/>
          </a:p>
        </p:txBody>
      </p:sp>
    </p:spTree>
    <p:extLst>
      <p:ext uri="{BB962C8B-B14F-4D97-AF65-F5344CB8AC3E}">
        <p14:creationId xmlns:p14="http://schemas.microsoft.com/office/powerpoint/2010/main" val="676268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C"/>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C"/>
          </a:p>
        </p:txBody>
      </p:sp>
      <p:sp>
        <p:nvSpPr>
          <p:cNvPr id="4" name="Marcador de fecha 3"/>
          <p:cNvSpPr>
            <a:spLocks noGrp="1"/>
          </p:cNvSpPr>
          <p:nvPr>
            <p:ph type="dt" sz="half" idx="10"/>
          </p:nvPr>
        </p:nvSpPr>
        <p:spPr/>
        <p:txBody>
          <a:bodyPr/>
          <a:lstStyle/>
          <a:p>
            <a:fld id="{9D5E22C3-0DAF-4C94-A411-C983C25C945A}" type="datetimeFigureOut">
              <a:rPr lang="es-EC" smtClean="0"/>
              <a:t>7/7/2020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A1859321-E227-477C-86B2-8275359C1930}" type="slidenum">
              <a:rPr lang="es-EC" smtClean="0"/>
              <a:t>‹Nº›</a:t>
            </a:fld>
            <a:endParaRPr lang="es-EC"/>
          </a:p>
        </p:txBody>
      </p:sp>
    </p:spTree>
    <p:extLst>
      <p:ext uri="{BB962C8B-B14F-4D97-AF65-F5344CB8AC3E}">
        <p14:creationId xmlns:p14="http://schemas.microsoft.com/office/powerpoint/2010/main" val="1124019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noAutofit/>
          </a:bodyPr>
          <a:lstStyle/>
          <a:p>
            <a:endParaRPr lang="es-CO"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1778512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C"/>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C"/>
          </a:p>
        </p:txBody>
      </p:sp>
      <p:sp>
        <p:nvSpPr>
          <p:cNvPr id="4" name="Marcador de fecha 3"/>
          <p:cNvSpPr>
            <a:spLocks noGrp="1"/>
          </p:cNvSpPr>
          <p:nvPr>
            <p:ph type="dt" sz="half" idx="10"/>
          </p:nvPr>
        </p:nvSpPr>
        <p:spPr/>
        <p:txBody>
          <a:bodyPr/>
          <a:lstStyle/>
          <a:p>
            <a:fld id="{9D5E22C3-0DAF-4C94-A411-C983C25C945A}" type="datetimeFigureOut">
              <a:rPr lang="es-EC" smtClean="0"/>
              <a:t>7/7/2020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A1859321-E227-477C-86B2-8275359C1930}" type="slidenum">
              <a:rPr lang="es-EC" smtClean="0"/>
              <a:t>‹Nº›</a:t>
            </a:fld>
            <a:endParaRPr lang="es-EC"/>
          </a:p>
        </p:txBody>
      </p:sp>
    </p:spTree>
    <p:extLst>
      <p:ext uri="{BB962C8B-B14F-4D97-AF65-F5344CB8AC3E}">
        <p14:creationId xmlns:p14="http://schemas.microsoft.com/office/powerpoint/2010/main" val="2994325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C"/>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D5E22C3-0DAF-4C94-A411-C983C25C945A}" type="datetimeFigureOut">
              <a:rPr lang="es-EC" smtClean="0"/>
              <a:t>7/7/2020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A1859321-E227-477C-86B2-8275359C1930}" type="slidenum">
              <a:rPr lang="es-EC" smtClean="0"/>
              <a:t>‹Nº›</a:t>
            </a:fld>
            <a:endParaRPr lang="es-EC"/>
          </a:p>
        </p:txBody>
      </p:sp>
    </p:spTree>
    <p:extLst>
      <p:ext uri="{BB962C8B-B14F-4D97-AF65-F5344CB8AC3E}">
        <p14:creationId xmlns:p14="http://schemas.microsoft.com/office/powerpoint/2010/main" val="410430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C"/>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C"/>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C"/>
          </a:p>
        </p:txBody>
      </p:sp>
      <p:sp>
        <p:nvSpPr>
          <p:cNvPr id="5" name="Marcador de fecha 4"/>
          <p:cNvSpPr>
            <a:spLocks noGrp="1"/>
          </p:cNvSpPr>
          <p:nvPr>
            <p:ph type="dt" sz="half" idx="10"/>
          </p:nvPr>
        </p:nvSpPr>
        <p:spPr/>
        <p:txBody>
          <a:bodyPr/>
          <a:lstStyle/>
          <a:p>
            <a:fld id="{9D5E22C3-0DAF-4C94-A411-C983C25C945A}" type="datetimeFigureOut">
              <a:rPr lang="es-EC" smtClean="0"/>
              <a:t>7/7/2020</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A1859321-E227-477C-86B2-8275359C1930}" type="slidenum">
              <a:rPr lang="es-EC" smtClean="0"/>
              <a:t>‹Nº›</a:t>
            </a:fld>
            <a:endParaRPr lang="es-EC"/>
          </a:p>
        </p:txBody>
      </p:sp>
    </p:spTree>
    <p:extLst>
      <p:ext uri="{BB962C8B-B14F-4D97-AF65-F5344CB8AC3E}">
        <p14:creationId xmlns:p14="http://schemas.microsoft.com/office/powerpoint/2010/main" val="412764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C"/>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C"/>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C"/>
          </a:p>
        </p:txBody>
      </p:sp>
      <p:sp>
        <p:nvSpPr>
          <p:cNvPr id="7" name="Marcador de fecha 6"/>
          <p:cNvSpPr>
            <a:spLocks noGrp="1"/>
          </p:cNvSpPr>
          <p:nvPr>
            <p:ph type="dt" sz="half" idx="10"/>
          </p:nvPr>
        </p:nvSpPr>
        <p:spPr/>
        <p:txBody>
          <a:bodyPr/>
          <a:lstStyle/>
          <a:p>
            <a:fld id="{9D5E22C3-0DAF-4C94-A411-C983C25C945A}" type="datetimeFigureOut">
              <a:rPr lang="es-EC" smtClean="0"/>
              <a:t>7/7/2020</a:t>
            </a:fld>
            <a:endParaRPr lang="es-EC"/>
          </a:p>
        </p:txBody>
      </p:sp>
      <p:sp>
        <p:nvSpPr>
          <p:cNvPr id="8" name="Marcador de pie de página 7"/>
          <p:cNvSpPr>
            <a:spLocks noGrp="1"/>
          </p:cNvSpPr>
          <p:nvPr>
            <p:ph type="ftr" sz="quarter" idx="11"/>
          </p:nvPr>
        </p:nvSpPr>
        <p:spPr/>
        <p:txBody>
          <a:bodyPr/>
          <a:lstStyle/>
          <a:p>
            <a:endParaRPr lang="es-EC"/>
          </a:p>
        </p:txBody>
      </p:sp>
      <p:sp>
        <p:nvSpPr>
          <p:cNvPr id="9" name="Marcador de número de diapositiva 8"/>
          <p:cNvSpPr>
            <a:spLocks noGrp="1"/>
          </p:cNvSpPr>
          <p:nvPr>
            <p:ph type="sldNum" sz="quarter" idx="12"/>
          </p:nvPr>
        </p:nvSpPr>
        <p:spPr/>
        <p:txBody>
          <a:bodyPr/>
          <a:lstStyle/>
          <a:p>
            <a:fld id="{A1859321-E227-477C-86B2-8275359C1930}" type="slidenum">
              <a:rPr lang="es-EC" smtClean="0"/>
              <a:t>‹Nº›</a:t>
            </a:fld>
            <a:endParaRPr lang="es-EC"/>
          </a:p>
        </p:txBody>
      </p:sp>
    </p:spTree>
    <p:extLst>
      <p:ext uri="{BB962C8B-B14F-4D97-AF65-F5344CB8AC3E}">
        <p14:creationId xmlns:p14="http://schemas.microsoft.com/office/powerpoint/2010/main" val="164080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C"/>
          </a:p>
        </p:txBody>
      </p:sp>
      <p:sp>
        <p:nvSpPr>
          <p:cNvPr id="3" name="Marcador de fecha 2"/>
          <p:cNvSpPr>
            <a:spLocks noGrp="1"/>
          </p:cNvSpPr>
          <p:nvPr>
            <p:ph type="dt" sz="half" idx="10"/>
          </p:nvPr>
        </p:nvSpPr>
        <p:spPr/>
        <p:txBody>
          <a:bodyPr/>
          <a:lstStyle/>
          <a:p>
            <a:fld id="{9D5E22C3-0DAF-4C94-A411-C983C25C945A}" type="datetimeFigureOut">
              <a:rPr lang="es-EC" smtClean="0"/>
              <a:t>7/7/2020</a:t>
            </a:fld>
            <a:endParaRPr lang="es-EC"/>
          </a:p>
        </p:txBody>
      </p:sp>
      <p:sp>
        <p:nvSpPr>
          <p:cNvPr id="4" name="Marcador de pie de página 3"/>
          <p:cNvSpPr>
            <a:spLocks noGrp="1"/>
          </p:cNvSpPr>
          <p:nvPr>
            <p:ph type="ftr" sz="quarter" idx="11"/>
          </p:nvPr>
        </p:nvSpPr>
        <p:spPr/>
        <p:txBody>
          <a:bodyPr/>
          <a:lstStyle/>
          <a:p>
            <a:endParaRPr lang="es-EC"/>
          </a:p>
        </p:txBody>
      </p:sp>
      <p:sp>
        <p:nvSpPr>
          <p:cNvPr id="5" name="Marcador de número de diapositiva 4"/>
          <p:cNvSpPr>
            <a:spLocks noGrp="1"/>
          </p:cNvSpPr>
          <p:nvPr>
            <p:ph type="sldNum" sz="quarter" idx="12"/>
          </p:nvPr>
        </p:nvSpPr>
        <p:spPr/>
        <p:txBody>
          <a:bodyPr/>
          <a:lstStyle/>
          <a:p>
            <a:fld id="{A1859321-E227-477C-86B2-8275359C1930}" type="slidenum">
              <a:rPr lang="es-EC" smtClean="0"/>
              <a:t>‹Nº›</a:t>
            </a:fld>
            <a:endParaRPr lang="es-EC"/>
          </a:p>
        </p:txBody>
      </p:sp>
    </p:spTree>
    <p:extLst>
      <p:ext uri="{BB962C8B-B14F-4D97-AF65-F5344CB8AC3E}">
        <p14:creationId xmlns:p14="http://schemas.microsoft.com/office/powerpoint/2010/main" val="603191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D5E22C3-0DAF-4C94-A411-C983C25C945A}" type="datetimeFigureOut">
              <a:rPr lang="es-EC" smtClean="0"/>
              <a:t>7/7/2020</a:t>
            </a:fld>
            <a:endParaRPr lang="es-EC"/>
          </a:p>
        </p:txBody>
      </p:sp>
      <p:sp>
        <p:nvSpPr>
          <p:cNvPr id="3" name="Marcador de pie de página 2"/>
          <p:cNvSpPr>
            <a:spLocks noGrp="1"/>
          </p:cNvSpPr>
          <p:nvPr>
            <p:ph type="ftr" sz="quarter" idx="11"/>
          </p:nvPr>
        </p:nvSpPr>
        <p:spPr/>
        <p:txBody>
          <a:bodyPr/>
          <a:lstStyle/>
          <a:p>
            <a:endParaRPr lang="es-EC"/>
          </a:p>
        </p:txBody>
      </p:sp>
      <p:sp>
        <p:nvSpPr>
          <p:cNvPr id="4" name="Marcador de número de diapositiva 3"/>
          <p:cNvSpPr>
            <a:spLocks noGrp="1"/>
          </p:cNvSpPr>
          <p:nvPr>
            <p:ph type="sldNum" sz="quarter" idx="12"/>
          </p:nvPr>
        </p:nvSpPr>
        <p:spPr/>
        <p:txBody>
          <a:bodyPr/>
          <a:lstStyle/>
          <a:p>
            <a:fld id="{A1859321-E227-477C-86B2-8275359C1930}" type="slidenum">
              <a:rPr lang="es-EC" smtClean="0"/>
              <a:t>‹Nº›</a:t>
            </a:fld>
            <a:endParaRPr lang="es-EC"/>
          </a:p>
        </p:txBody>
      </p:sp>
    </p:spTree>
    <p:extLst>
      <p:ext uri="{BB962C8B-B14F-4D97-AF65-F5344CB8AC3E}">
        <p14:creationId xmlns:p14="http://schemas.microsoft.com/office/powerpoint/2010/main" val="2432312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C"/>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D5E22C3-0DAF-4C94-A411-C983C25C945A}" type="datetimeFigureOut">
              <a:rPr lang="es-EC" smtClean="0"/>
              <a:t>7/7/2020</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A1859321-E227-477C-86B2-8275359C1930}" type="slidenum">
              <a:rPr lang="es-EC" smtClean="0"/>
              <a:t>‹Nº›</a:t>
            </a:fld>
            <a:endParaRPr lang="es-EC"/>
          </a:p>
        </p:txBody>
      </p:sp>
    </p:spTree>
    <p:extLst>
      <p:ext uri="{BB962C8B-B14F-4D97-AF65-F5344CB8AC3E}">
        <p14:creationId xmlns:p14="http://schemas.microsoft.com/office/powerpoint/2010/main" val="1414158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C"/>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D5E22C3-0DAF-4C94-A411-C983C25C945A}" type="datetimeFigureOut">
              <a:rPr lang="es-EC" smtClean="0"/>
              <a:t>7/7/2020</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A1859321-E227-477C-86B2-8275359C1930}" type="slidenum">
              <a:rPr lang="es-EC" smtClean="0"/>
              <a:t>‹Nº›</a:t>
            </a:fld>
            <a:endParaRPr lang="es-EC"/>
          </a:p>
        </p:txBody>
      </p:sp>
    </p:spTree>
    <p:extLst>
      <p:ext uri="{BB962C8B-B14F-4D97-AF65-F5344CB8AC3E}">
        <p14:creationId xmlns:p14="http://schemas.microsoft.com/office/powerpoint/2010/main" val="936232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C"/>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C"/>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E22C3-0DAF-4C94-A411-C983C25C945A}" type="datetimeFigureOut">
              <a:rPr lang="es-EC" smtClean="0"/>
              <a:t>7/7/2020</a:t>
            </a:fld>
            <a:endParaRPr lang="es-EC"/>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859321-E227-477C-86B2-8275359C1930}" type="slidenum">
              <a:rPr lang="es-EC" smtClean="0"/>
              <a:t>‹Nº›</a:t>
            </a:fld>
            <a:endParaRPr lang="es-EC"/>
          </a:p>
        </p:txBody>
      </p:sp>
    </p:spTree>
    <p:extLst>
      <p:ext uri="{BB962C8B-B14F-4D97-AF65-F5344CB8AC3E}">
        <p14:creationId xmlns:p14="http://schemas.microsoft.com/office/powerpoint/2010/main" val="3757686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rma libre: forma 7">
            <a:extLst>
              <a:ext uri="{FF2B5EF4-FFF2-40B4-BE49-F238E27FC236}">
                <a16:creationId xmlns:a16="http://schemas.microsoft.com/office/drawing/2014/main" xmlns="" id="{BAD17E98-C733-4104-8D7A-0ADC3A1D275D}"/>
              </a:ext>
            </a:extLst>
          </p:cNvPr>
          <p:cNvSpPr/>
          <p:nvPr/>
        </p:nvSpPr>
        <p:spPr>
          <a:xfrm rot="5400000">
            <a:off x="3938588" y="-3954533"/>
            <a:ext cx="4314826" cy="12192002"/>
          </a:xfrm>
          <a:custGeom>
            <a:avLst/>
            <a:gdLst>
              <a:gd name="connsiteX0" fmla="*/ 556328 w 4314826"/>
              <a:gd name="connsiteY0" fmla="*/ 12192002 h 12192002"/>
              <a:gd name="connsiteX1" fmla="*/ 4037261 w 4314826"/>
              <a:gd name="connsiteY1" fmla="*/ 7211629 h 12192002"/>
              <a:gd name="connsiteX2" fmla="*/ 4314826 w 4314826"/>
              <a:gd name="connsiteY2" fmla="*/ 12192002 h 12192002"/>
              <a:gd name="connsiteX3" fmla="*/ 556328 w 4314826"/>
              <a:gd name="connsiteY3" fmla="*/ 0 h 12192002"/>
              <a:gd name="connsiteX4" fmla="*/ 4314826 w 4314826"/>
              <a:gd name="connsiteY4" fmla="*/ 0 h 12192002"/>
              <a:gd name="connsiteX5" fmla="*/ 4060977 w 4314826"/>
              <a:gd name="connsiteY5" fmla="*/ 5072107 h 12192002"/>
              <a:gd name="connsiteX6" fmla="*/ 0 w 4314826"/>
              <a:gd name="connsiteY6" fmla="*/ 12192002 h 12192002"/>
              <a:gd name="connsiteX7" fmla="*/ 0 w 4314826"/>
              <a:gd name="connsiteY7" fmla="*/ 2 h 12192002"/>
              <a:gd name="connsiteX8" fmla="*/ 4314825 w 4314826"/>
              <a:gd name="connsiteY8" fmla="*/ 6096002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826" h="12192002">
                <a:moveTo>
                  <a:pt x="556328" y="12192002"/>
                </a:moveTo>
                <a:lnTo>
                  <a:pt x="4037261" y="7211629"/>
                </a:lnTo>
                <a:lnTo>
                  <a:pt x="4314826" y="12192002"/>
                </a:lnTo>
                <a:close/>
                <a:moveTo>
                  <a:pt x="556328" y="0"/>
                </a:moveTo>
                <a:lnTo>
                  <a:pt x="4314826" y="0"/>
                </a:lnTo>
                <a:lnTo>
                  <a:pt x="4060977" y="5072107"/>
                </a:lnTo>
                <a:close/>
                <a:moveTo>
                  <a:pt x="0" y="12192002"/>
                </a:moveTo>
                <a:lnTo>
                  <a:pt x="0" y="2"/>
                </a:lnTo>
                <a:lnTo>
                  <a:pt x="4314825" y="6096002"/>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C" dirty="0"/>
          </a:p>
        </p:txBody>
      </p:sp>
      <p:sp>
        <p:nvSpPr>
          <p:cNvPr id="5" name="Rectángulo 4"/>
          <p:cNvSpPr/>
          <p:nvPr/>
        </p:nvSpPr>
        <p:spPr>
          <a:xfrm>
            <a:off x="0" y="4485008"/>
            <a:ext cx="3757960" cy="2308324"/>
          </a:xfrm>
          <a:prstGeom prst="rect">
            <a:avLst/>
          </a:prstGeom>
        </p:spPr>
        <p:txBody>
          <a:bodyPr wrap="square">
            <a:spAutoFit/>
          </a:bodyPr>
          <a:lstStyle/>
          <a:p>
            <a:pPr algn="ctr"/>
            <a:r>
              <a:rPr lang="es-EC" b="1" dirty="0">
                <a:solidFill>
                  <a:srgbClr val="393030"/>
                </a:solidFill>
                <a:latin typeface="Bahnschrift Light" panose="020B0502040204020203" pitchFamily="34" charset="0"/>
              </a:rPr>
              <a:t>Universidad de Guayaquil </a:t>
            </a:r>
          </a:p>
          <a:p>
            <a:pPr algn="ctr"/>
            <a:r>
              <a:rPr lang="es-EC" b="1" dirty="0">
                <a:solidFill>
                  <a:srgbClr val="393030"/>
                </a:solidFill>
                <a:latin typeface="Bahnschrift Light" panose="020B0502040204020203" pitchFamily="34" charset="0"/>
              </a:rPr>
              <a:t>Facultad de Ciencias Matemáticas y Físicas</a:t>
            </a:r>
          </a:p>
          <a:p>
            <a:pPr algn="ctr"/>
            <a:r>
              <a:rPr lang="es-EC" b="1" dirty="0">
                <a:solidFill>
                  <a:srgbClr val="393030"/>
                </a:solidFill>
                <a:latin typeface="Bahnschrift Light" panose="020B0502040204020203" pitchFamily="34" charset="0"/>
              </a:rPr>
              <a:t>Ingeniería en Sistemas Computacionales </a:t>
            </a:r>
          </a:p>
          <a:p>
            <a:pPr algn="ctr"/>
            <a:endParaRPr lang="es-EC" dirty="0">
              <a:solidFill>
                <a:srgbClr val="393030"/>
              </a:solidFill>
            </a:endParaRPr>
          </a:p>
          <a:p>
            <a:r>
              <a:rPr lang="es-EC" b="1" dirty="0">
                <a:solidFill>
                  <a:srgbClr val="B1884A"/>
                </a:solidFill>
                <a:latin typeface="Bahnschrift Light" panose="020B0502040204020203" pitchFamily="34" charset="0"/>
              </a:rPr>
              <a:t>Asignatura: Legislación Informática</a:t>
            </a:r>
          </a:p>
          <a:p>
            <a:r>
              <a:rPr lang="es-EC" b="1" dirty="0">
                <a:solidFill>
                  <a:srgbClr val="B1884A"/>
                </a:solidFill>
                <a:latin typeface="Bahnschrift Light" panose="020B0502040204020203" pitchFamily="34" charset="0"/>
              </a:rPr>
              <a:t>Docente:  Ab. </a:t>
            </a:r>
            <a:r>
              <a:rPr lang="es-EC" b="1" dirty="0" err="1">
                <a:solidFill>
                  <a:srgbClr val="B1884A"/>
                </a:solidFill>
                <a:latin typeface="Bahnschrift Light" panose="020B0502040204020203" pitchFamily="34" charset="0"/>
              </a:rPr>
              <a:t>Mirella</a:t>
            </a:r>
            <a:r>
              <a:rPr lang="es-EC" b="1" dirty="0">
                <a:solidFill>
                  <a:srgbClr val="B1884A"/>
                </a:solidFill>
                <a:latin typeface="Bahnschrift Light" panose="020B0502040204020203" pitchFamily="34" charset="0"/>
              </a:rPr>
              <a:t> Ortiz.</a:t>
            </a:r>
          </a:p>
        </p:txBody>
      </p:sp>
      <p:pic>
        <p:nvPicPr>
          <p:cNvPr id="6" name="Imagen 5" descr="C:\Users\Emanuel Titob\AppData\Local\Microsoft\Windows\INetCache\Content.MSO\D2AB589B.tmp">
            <a:extLst>
              <a:ext uri="{FF2B5EF4-FFF2-40B4-BE49-F238E27FC236}">
                <a16:creationId xmlns:a16="http://schemas.microsoft.com/office/drawing/2014/main" xmlns="" id="{002B852E-AC60-40ED-8F10-3B089B52B1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5644" y="4485008"/>
            <a:ext cx="868680" cy="868680"/>
          </a:xfrm>
          <a:prstGeom prst="rect">
            <a:avLst/>
          </a:prstGeom>
          <a:noFill/>
          <a:ln>
            <a:noFill/>
          </a:ln>
        </p:spPr>
      </p:pic>
      <p:pic>
        <p:nvPicPr>
          <p:cNvPr id="7" name="Imagen 6" descr="Resultado de imagen de universidad de guayaquil&quot;">
            <a:extLst>
              <a:ext uri="{FF2B5EF4-FFF2-40B4-BE49-F238E27FC236}">
                <a16:creationId xmlns:a16="http://schemas.microsoft.com/office/drawing/2014/main" xmlns="" id="{D7E8AF5A-FE57-44C8-B22F-1B8374E489E6}"/>
              </a:ext>
            </a:extLst>
          </p:cNvPr>
          <p:cNvPicPr/>
          <p:nvPr/>
        </p:nvPicPr>
        <p:blipFill rotWithShape="1">
          <a:blip r:embed="rId4" cstate="print">
            <a:extLst>
              <a:ext uri="{28A0092B-C50C-407E-A947-70E740481C1C}">
                <a14:useLocalDpi xmlns:a14="http://schemas.microsoft.com/office/drawing/2010/main" val="0"/>
              </a:ext>
            </a:extLst>
          </a:blip>
          <a:srcRect l="7070" t="1" r="9092" b="5050"/>
          <a:stretch/>
        </p:blipFill>
        <p:spPr bwMode="auto">
          <a:xfrm>
            <a:off x="5527597" y="4366531"/>
            <a:ext cx="937260" cy="1062990"/>
          </a:xfrm>
          <a:prstGeom prst="rect">
            <a:avLst/>
          </a:prstGeom>
          <a:noFill/>
          <a:ln>
            <a:noFill/>
          </a:ln>
          <a:extLst>
            <a:ext uri="{53640926-AAD7-44D8-BBD7-CCE9431645EC}">
              <a14:shadowObscured xmlns:a14="http://schemas.microsoft.com/office/drawing/2010/main"/>
            </a:ext>
          </a:extLst>
        </p:spPr>
      </p:pic>
      <p:pic>
        <p:nvPicPr>
          <p:cNvPr id="8" name="Imagen 7" descr="Resultado de imagen para carrera de ingenieria en sistemas computacionales logo">
            <a:extLst>
              <a:ext uri="{FF2B5EF4-FFF2-40B4-BE49-F238E27FC236}">
                <a16:creationId xmlns:a16="http://schemas.microsoft.com/office/drawing/2014/main" xmlns="" id="{E7B4D891-030B-4A6F-BD98-7DD08D3221C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8131" y="4512313"/>
            <a:ext cx="909320" cy="841375"/>
          </a:xfrm>
          <a:prstGeom prst="rect">
            <a:avLst/>
          </a:prstGeom>
          <a:noFill/>
          <a:ln>
            <a:noFill/>
          </a:ln>
        </p:spPr>
      </p:pic>
      <p:sp>
        <p:nvSpPr>
          <p:cNvPr id="9" name="Rectángulo 8"/>
          <p:cNvSpPr/>
          <p:nvPr/>
        </p:nvSpPr>
        <p:spPr>
          <a:xfrm>
            <a:off x="7761248" y="4481507"/>
            <a:ext cx="4456759" cy="3139321"/>
          </a:xfrm>
          <a:prstGeom prst="rect">
            <a:avLst/>
          </a:prstGeom>
        </p:spPr>
        <p:txBody>
          <a:bodyPr wrap="square">
            <a:spAutoFit/>
          </a:bodyPr>
          <a:lstStyle/>
          <a:p>
            <a:pPr algn="ctr"/>
            <a:r>
              <a:rPr lang="es-419" b="1" dirty="0" smtClean="0">
                <a:latin typeface="Bahnschrift Light" panose="020B0502040204020203" pitchFamily="34" charset="0"/>
                <a:cs typeface="Dubai" panose="020B0503030403030204" pitchFamily="34" charset="-78"/>
              </a:rPr>
              <a:t>Grupo #1</a:t>
            </a:r>
          </a:p>
          <a:p>
            <a:r>
              <a:rPr lang="es-419" b="1" dirty="0" smtClean="0">
                <a:solidFill>
                  <a:schemeClr val="tx2">
                    <a:lumMod val="75000"/>
                  </a:schemeClr>
                </a:solidFill>
                <a:latin typeface="Bahnschrift Light" panose="020B0502040204020203" pitchFamily="34" charset="0"/>
                <a:cs typeface="Dubai" panose="020B0503030403030204" pitchFamily="34" charset="-78"/>
              </a:rPr>
              <a:t>-</a:t>
            </a:r>
            <a:r>
              <a:rPr lang="es-419" b="1" dirty="0" err="1" smtClean="0">
                <a:solidFill>
                  <a:schemeClr val="tx2">
                    <a:lumMod val="75000"/>
                  </a:schemeClr>
                </a:solidFill>
                <a:latin typeface="Bahnschrift Light" panose="020B0502040204020203" pitchFamily="34" charset="0"/>
                <a:cs typeface="Dubai" panose="020B0503030403030204" pitchFamily="34" charset="-78"/>
              </a:rPr>
              <a:t>Cajiao</a:t>
            </a:r>
            <a:r>
              <a:rPr lang="es-419" b="1" dirty="0" smtClean="0">
                <a:solidFill>
                  <a:schemeClr val="tx2">
                    <a:lumMod val="75000"/>
                  </a:schemeClr>
                </a:solidFill>
                <a:latin typeface="Bahnschrift Light" panose="020B0502040204020203" pitchFamily="34" charset="0"/>
                <a:cs typeface="Dubai" panose="020B0503030403030204" pitchFamily="34" charset="-78"/>
              </a:rPr>
              <a:t> Barrera Fabián.</a:t>
            </a:r>
            <a:endParaRPr lang="es-EC" b="1" dirty="0" smtClean="0">
              <a:solidFill>
                <a:schemeClr val="tx2">
                  <a:lumMod val="75000"/>
                </a:schemeClr>
              </a:solidFill>
              <a:latin typeface="Bahnschrift Light" panose="020B0502040204020203" pitchFamily="34" charset="0"/>
              <a:cs typeface="Dubai" panose="020B0503030403030204" pitchFamily="34" charset="-78"/>
            </a:endParaRPr>
          </a:p>
          <a:p>
            <a:r>
              <a:rPr lang="es-EC" b="1" dirty="0" smtClean="0">
                <a:solidFill>
                  <a:srgbClr val="92D050"/>
                </a:solidFill>
                <a:latin typeface="Bahnschrift Light" panose="020B0502040204020203" pitchFamily="34" charset="0"/>
                <a:cs typeface="Dubai" panose="020B0503030403030204" pitchFamily="34" charset="-78"/>
              </a:rPr>
              <a:t>-</a:t>
            </a:r>
            <a:r>
              <a:rPr lang="es-EC" b="1" dirty="0" err="1" smtClean="0">
                <a:solidFill>
                  <a:srgbClr val="92D050"/>
                </a:solidFill>
                <a:latin typeface="Bahnschrift Light" panose="020B0502040204020203" pitchFamily="34" charset="0"/>
                <a:cs typeface="Dubai" panose="020B0503030403030204" pitchFamily="34" charset="-78"/>
              </a:rPr>
              <a:t>Diaz</a:t>
            </a:r>
            <a:r>
              <a:rPr lang="es-EC" b="1" dirty="0" smtClean="0">
                <a:solidFill>
                  <a:srgbClr val="92D050"/>
                </a:solidFill>
                <a:latin typeface="Bahnschrift Light" panose="020B0502040204020203" pitchFamily="34" charset="0"/>
                <a:cs typeface="Dubai" panose="020B0503030403030204" pitchFamily="34" charset="-78"/>
              </a:rPr>
              <a:t> </a:t>
            </a:r>
            <a:r>
              <a:rPr lang="es-EC" b="1" dirty="0">
                <a:solidFill>
                  <a:srgbClr val="92D050"/>
                </a:solidFill>
                <a:latin typeface="Bahnschrift Light" panose="020B0502040204020203" pitchFamily="34" charset="0"/>
                <a:cs typeface="Dubai" panose="020B0503030403030204" pitchFamily="34" charset="-78"/>
              </a:rPr>
              <a:t>Campoverde </a:t>
            </a:r>
            <a:r>
              <a:rPr lang="es-EC" b="1" dirty="0" smtClean="0">
                <a:solidFill>
                  <a:srgbClr val="92D050"/>
                </a:solidFill>
                <a:latin typeface="Bahnschrift Light" panose="020B0502040204020203" pitchFamily="34" charset="0"/>
                <a:cs typeface="Dubai" panose="020B0503030403030204" pitchFamily="34" charset="-78"/>
              </a:rPr>
              <a:t>Bryan.</a:t>
            </a:r>
          </a:p>
          <a:p>
            <a:r>
              <a:rPr lang="es-419" b="1" dirty="0" smtClean="0">
                <a:solidFill>
                  <a:srgbClr val="FFFF00"/>
                </a:solidFill>
                <a:latin typeface="Bahnschrift Light" panose="020B0502040204020203" pitchFamily="34" charset="0"/>
                <a:cs typeface="Dubai" panose="020B0503030403030204" pitchFamily="34" charset="-78"/>
              </a:rPr>
              <a:t>-Lazo </a:t>
            </a:r>
            <a:r>
              <a:rPr lang="es-419" b="1" dirty="0" err="1" smtClean="0">
                <a:solidFill>
                  <a:srgbClr val="FFFF00"/>
                </a:solidFill>
                <a:latin typeface="Bahnschrift Light" panose="020B0502040204020203" pitchFamily="34" charset="0"/>
                <a:cs typeface="Dubai" panose="020B0503030403030204" pitchFamily="34" charset="-78"/>
              </a:rPr>
              <a:t>Andre</a:t>
            </a:r>
            <a:r>
              <a:rPr lang="es-419" b="1" dirty="0" smtClean="0">
                <a:solidFill>
                  <a:srgbClr val="FFFF00"/>
                </a:solidFill>
                <a:latin typeface="Bahnschrift Light" panose="020B0502040204020203" pitchFamily="34" charset="0"/>
                <a:cs typeface="Dubai" panose="020B0503030403030204" pitchFamily="34" charset="-78"/>
              </a:rPr>
              <a:t>.</a:t>
            </a:r>
            <a:endParaRPr lang="es-EC" b="1" dirty="0" smtClean="0">
              <a:solidFill>
                <a:srgbClr val="FFFF00"/>
              </a:solidFill>
              <a:latin typeface="Bahnschrift Light" panose="020B0502040204020203" pitchFamily="34" charset="0"/>
              <a:cs typeface="Dubai" panose="020B0503030403030204" pitchFamily="34" charset="-78"/>
            </a:endParaRPr>
          </a:p>
          <a:p>
            <a:r>
              <a:rPr lang="es-419" b="1" dirty="0" smtClean="0">
                <a:solidFill>
                  <a:srgbClr val="0070C0"/>
                </a:solidFill>
                <a:latin typeface="Bahnschrift Light" panose="020B0502040204020203" pitchFamily="34" charset="0"/>
                <a:cs typeface="Dubai" panose="020B0503030403030204" pitchFamily="34" charset="-78"/>
              </a:rPr>
              <a:t>-Luna Mota </a:t>
            </a:r>
            <a:r>
              <a:rPr lang="es-419" b="1" dirty="0" err="1" smtClean="0">
                <a:solidFill>
                  <a:srgbClr val="0070C0"/>
                </a:solidFill>
                <a:latin typeface="Bahnschrift Light" panose="020B0502040204020203" pitchFamily="34" charset="0"/>
                <a:cs typeface="Dubai" panose="020B0503030403030204" pitchFamily="34" charset="-78"/>
              </a:rPr>
              <a:t>Angy</a:t>
            </a:r>
            <a:r>
              <a:rPr lang="es-419" b="1" dirty="0" smtClean="0">
                <a:solidFill>
                  <a:srgbClr val="0070C0"/>
                </a:solidFill>
                <a:latin typeface="Bahnschrift Light" panose="020B0502040204020203" pitchFamily="34" charset="0"/>
                <a:cs typeface="Dubai" panose="020B0503030403030204" pitchFamily="34" charset="-78"/>
              </a:rPr>
              <a:t>.</a:t>
            </a:r>
          </a:p>
          <a:p>
            <a:r>
              <a:rPr lang="es-419" b="1" dirty="0" smtClean="0">
                <a:solidFill>
                  <a:srgbClr val="00B0F0"/>
                </a:solidFill>
                <a:latin typeface="Bahnschrift Light" panose="020B0502040204020203" pitchFamily="34" charset="0"/>
                <a:cs typeface="Dubai" panose="020B0503030403030204" pitchFamily="34" charset="-78"/>
              </a:rPr>
              <a:t>-Luna Ortiz Erick.</a:t>
            </a:r>
          </a:p>
          <a:p>
            <a:r>
              <a:rPr lang="es-419" b="1" dirty="0" smtClean="0">
                <a:solidFill>
                  <a:schemeClr val="accent4">
                    <a:lumMod val="75000"/>
                  </a:schemeClr>
                </a:solidFill>
                <a:latin typeface="Bahnschrift Light" panose="020B0502040204020203" pitchFamily="34" charset="0"/>
                <a:cs typeface="Dubai" panose="020B0503030403030204" pitchFamily="34" charset="-78"/>
              </a:rPr>
              <a:t>-</a:t>
            </a:r>
            <a:r>
              <a:rPr lang="es-419" b="1" dirty="0" err="1" smtClean="0">
                <a:solidFill>
                  <a:schemeClr val="accent4">
                    <a:lumMod val="75000"/>
                  </a:schemeClr>
                </a:solidFill>
                <a:latin typeface="Bahnschrift Light" panose="020B0502040204020203" pitchFamily="34" charset="0"/>
                <a:cs typeface="Dubai" panose="020B0503030403030204" pitchFamily="34" charset="-78"/>
              </a:rPr>
              <a:t>Tomala</a:t>
            </a:r>
            <a:r>
              <a:rPr lang="es-419" b="1" dirty="0" smtClean="0">
                <a:solidFill>
                  <a:schemeClr val="accent4">
                    <a:lumMod val="75000"/>
                  </a:schemeClr>
                </a:solidFill>
                <a:latin typeface="Bahnschrift Light" panose="020B0502040204020203" pitchFamily="34" charset="0"/>
                <a:cs typeface="Dubai" panose="020B0503030403030204" pitchFamily="34" charset="-78"/>
              </a:rPr>
              <a:t> Molina </a:t>
            </a:r>
            <a:r>
              <a:rPr lang="es-419" b="1" dirty="0" err="1" smtClean="0">
                <a:solidFill>
                  <a:schemeClr val="accent4">
                    <a:lumMod val="75000"/>
                  </a:schemeClr>
                </a:solidFill>
                <a:latin typeface="Bahnschrift Light" panose="020B0502040204020203" pitchFamily="34" charset="0"/>
                <a:cs typeface="Dubai" panose="020B0503030403030204" pitchFamily="34" charset="-78"/>
              </a:rPr>
              <a:t>Gilson</a:t>
            </a:r>
            <a:r>
              <a:rPr lang="es-419" b="1" dirty="0" smtClean="0">
                <a:solidFill>
                  <a:schemeClr val="accent4">
                    <a:lumMod val="75000"/>
                  </a:schemeClr>
                </a:solidFill>
                <a:latin typeface="Bahnschrift Light" panose="020B0502040204020203" pitchFamily="34" charset="0"/>
                <a:cs typeface="Dubai" panose="020B0503030403030204" pitchFamily="34" charset="-78"/>
              </a:rPr>
              <a:t>.</a:t>
            </a:r>
            <a:endParaRPr lang="es-EC" b="1" dirty="0">
              <a:solidFill>
                <a:schemeClr val="accent4">
                  <a:lumMod val="75000"/>
                </a:schemeClr>
              </a:solidFill>
              <a:latin typeface="Bahnschrift Light" panose="020B0502040204020203" pitchFamily="34" charset="0"/>
              <a:cs typeface="Dubai" panose="020B0503030403030204" pitchFamily="34" charset="-78"/>
            </a:endParaRPr>
          </a:p>
          <a:p>
            <a:pPr algn="ctr"/>
            <a:r>
              <a:rPr lang="es-EC" b="1" dirty="0">
                <a:solidFill>
                  <a:srgbClr val="6D7595"/>
                </a:solidFill>
                <a:latin typeface="Bahnschrift Light" panose="020B0502040204020203" pitchFamily="34" charset="0"/>
                <a:cs typeface="Dubai" panose="020B0503030403030204" pitchFamily="34" charset="-78"/>
              </a:rPr>
              <a:t>Curso: ISI-S-MA-6-2 (MA-MATUTINO)</a:t>
            </a:r>
          </a:p>
          <a:p>
            <a:endParaRPr lang="es-EC" b="1" dirty="0">
              <a:solidFill>
                <a:srgbClr val="6D7595"/>
              </a:solidFill>
              <a:latin typeface="Bahnschrift Light" panose="020B0502040204020203" pitchFamily="34" charset="0"/>
              <a:cs typeface="Dubai" panose="020B0503030403030204" pitchFamily="34" charset="-78"/>
            </a:endParaRPr>
          </a:p>
          <a:p>
            <a:endParaRPr lang="es-EC" b="1" dirty="0">
              <a:solidFill>
                <a:srgbClr val="6D7595"/>
              </a:solidFill>
              <a:latin typeface="Bahnschrift Light" panose="020B0502040204020203" pitchFamily="34" charset="0"/>
              <a:cs typeface="Dubai" panose="020B0503030403030204" pitchFamily="34" charset="-78"/>
            </a:endParaRPr>
          </a:p>
          <a:p>
            <a:endParaRPr lang="es-EC" b="1" dirty="0">
              <a:solidFill>
                <a:srgbClr val="6D7595"/>
              </a:solidFill>
              <a:latin typeface="Bahnschrift Light" panose="020B0502040204020203" pitchFamily="34" charset="0"/>
              <a:cs typeface="Dubai" panose="020B0503030403030204" pitchFamily="34" charset="-78"/>
            </a:endParaRPr>
          </a:p>
        </p:txBody>
      </p:sp>
      <p:sp>
        <p:nvSpPr>
          <p:cNvPr id="10" name="Rectángulo 9"/>
          <p:cNvSpPr/>
          <p:nvPr/>
        </p:nvSpPr>
        <p:spPr>
          <a:xfrm>
            <a:off x="4597586" y="5567119"/>
            <a:ext cx="2996830" cy="923330"/>
          </a:xfrm>
          <a:prstGeom prst="rect">
            <a:avLst/>
          </a:prstGeom>
        </p:spPr>
        <p:txBody>
          <a:bodyPr wrap="square">
            <a:spAutoFit/>
          </a:bodyPr>
          <a:lstStyle/>
          <a:p>
            <a:pPr algn="ctr"/>
            <a:r>
              <a:rPr lang="es-419" b="1" dirty="0" smtClean="0">
                <a:solidFill>
                  <a:srgbClr val="393030"/>
                </a:solidFill>
                <a:latin typeface="Bahnschrift Light" panose="020B0502040204020203" pitchFamily="34" charset="0"/>
              </a:rPr>
              <a:t>Deber #1</a:t>
            </a:r>
          </a:p>
          <a:p>
            <a:pPr algn="ctr"/>
            <a:r>
              <a:rPr lang="es-419" b="1" dirty="0" smtClean="0">
                <a:solidFill>
                  <a:srgbClr val="B1884A"/>
                </a:solidFill>
                <a:latin typeface="Bahnschrift Light" panose="020B0502040204020203" pitchFamily="34" charset="0"/>
              </a:rPr>
              <a:t>Tema: Sociedad, Tecnología y Derecho.</a:t>
            </a:r>
            <a:endParaRPr lang="es-EC" b="1" dirty="0">
              <a:solidFill>
                <a:srgbClr val="B1884A"/>
              </a:solidFill>
              <a:latin typeface="Bahnschrift Light" panose="020B0502040204020203" pitchFamily="34" charset="0"/>
            </a:endParaRPr>
          </a:p>
        </p:txBody>
      </p:sp>
    </p:spTree>
    <p:extLst>
      <p:ext uri="{BB962C8B-B14F-4D97-AF65-F5344CB8AC3E}">
        <p14:creationId xmlns:p14="http://schemas.microsoft.com/office/powerpoint/2010/main" val="4030590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1" name="Rectangle 53">
            <a:extLst>
              <a:ext uri="{FF2B5EF4-FFF2-40B4-BE49-F238E27FC236}">
                <a16:creationId xmlns:a16="http://schemas.microsoft.com/office/drawing/2014/main" xmlns="" id="{065FAA58-0EDC-412F-A5F8-01968BE605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55">
            <a:extLst>
              <a:ext uri="{FF2B5EF4-FFF2-40B4-BE49-F238E27FC236}">
                <a16:creationId xmlns:a16="http://schemas.microsoft.com/office/drawing/2014/main" xmlns="" id="{C8089CB0-2F03-4E3C-ADBB-570A3BE78F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081" y="0"/>
            <a:ext cx="551077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7">
            <a:extLst>
              <a:ext uri="{FF2B5EF4-FFF2-40B4-BE49-F238E27FC236}">
                <a16:creationId xmlns:a16="http://schemas.microsoft.com/office/drawing/2014/main" xmlns="" id="{0DBA80B1-3B69-49C0-8AC9-716ABA57F5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56197" y="643464"/>
            <a:ext cx="4143830" cy="5566305"/>
          </a:xfrm>
          <a:prstGeom prst="rect">
            <a:avLst/>
          </a:prstGeom>
          <a:solidFill>
            <a:srgbClr val="D9D9D9"/>
          </a:solidFill>
          <a:ln w="6350" cap="flat" cmpd="sng" algn="ctr">
            <a:noFill/>
            <a:prstDash val="solid"/>
          </a:ln>
          <a:effectLst>
            <a:outerShdw blurRad="50800" algn="ctr" rotWithShape="0">
              <a:prstClr val="black">
                <a:alpha val="66000"/>
              </a:prstClr>
            </a:outerShdw>
            <a:softEdge rad="0"/>
          </a:effectLst>
        </p:spPr>
      </p:sp>
      <p:sp>
        <p:nvSpPr>
          <p:cNvPr id="60" name="Rectangle 59">
            <a:extLst>
              <a:ext uri="{FF2B5EF4-FFF2-40B4-BE49-F238E27FC236}">
                <a16:creationId xmlns:a16="http://schemas.microsoft.com/office/drawing/2014/main" xmlns="" id="{047E1103-B264-49BE-BC2A-F4E40BD33B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21587" y="806860"/>
            <a:ext cx="3813048" cy="5239512"/>
          </a:xfrm>
          <a:prstGeom prst="rect">
            <a:avLst/>
          </a:prstGeom>
          <a:solidFill>
            <a:schemeClr val="bg1"/>
          </a:solidFill>
          <a:ln w="9525" cap="sq" cmpd="sng" algn="ctr">
            <a:noFill/>
            <a:prstDash val="solid"/>
            <a:miter lim="800000"/>
          </a:ln>
          <a:effectLst/>
        </p:spPr>
      </p:sp>
      <p:sp>
        <p:nvSpPr>
          <p:cNvPr id="62" name="Rectangle 61">
            <a:extLst>
              <a:ext uri="{FF2B5EF4-FFF2-40B4-BE49-F238E27FC236}">
                <a16:creationId xmlns:a16="http://schemas.microsoft.com/office/drawing/2014/main" xmlns="" id="{52DA11B6-B538-4624-9628-98B823D761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59939" y="276008"/>
            <a:ext cx="6146615" cy="6305984"/>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xmlns="" id="{CFB1CB5B-67A5-45DB-B8E1-7A09A642E3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925455" y="438912"/>
            <a:ext cx="5815584" cy="5980176"/>
          </a:xfrm>
          <a:prstGeom prst="rect">
            <a:avLst/>
          </a:prstGeom>
          <a:noFill/>
          <a:ln w="6350" cap="sq" cmpd="sng" algn="ctr">
            <a:solidFill>
              <a:schemeClr val="tx1">
                <a:lumMod val="75000"/>
                <a:lumOff val="25000"/>
              </a:schemeClr>
            </a:solidFill>
            <a:prstDash val="solid"/>
            <a:miter lim="800000"/>
          </a:ln>
          <a:effectLst/>
        </p:spPr>
      </p:sp>
      <p:sp>
        <p:nvSpPr>
          <p:cNvPr id="3" name="Marcador de contenido 2">
            <a:extLst>
              <a:ext uri="{FF2B5EF4-FFF2-40B4-BE49-F238E27FC236}">
                <a16:creationId xmlns:a16="http://schemas.microsoft.com/office/drawing/2014/main" xmlns="" id="{361C3DEB-3A0D-4DC2-8350-0A08C743930D}"/>
              </a:ext>
            </a:extLst>
          </p:cNvPr>
          <p:cNvSpPr>
            <a:spLocks noGrp="1"/>
          </p:cNvSpPr>
          <p:nvPr>
            <p:ph idx="1"/>
          </p:nvPr>
        </p:nvSpPr>
        <p:spPr>
          <a:xfrm>
            <a:off x="6403656" y="936416"/>
            <a:ext cx="4870512" cy="4985169"/>
          </a:xfrm>
        </p:spPr>
        <p:txBody>
          <a:bodyPr anchor="ctr">
            <a:normAutofit fontScale="77500" lnSpcReduction="20000"/>
          </a:bodyPr>
          <a:lstStyle/>
          <a:p>
            <a:r>
              <a:rPr lang="es-ES" sz="3200" dirty="0">
                <a:latin typeface="The Hand" panose="03070502030502020204" pitchFamily="66" charset="0"/>
              </a:rPr>
              <a:t>Planteamiento de un problema fundamental para la realización de la libertad: el poder político que puede y debe garantizarla constituye en sí mismo un peligro para la libertad. </a:t>
            </a:r>
          </a:p>
          <a:p>
            <a:r>
              <a:rPr lang="es-ES" sz="3200" dirty="0">
                <a:latin typeface="The Hand" panose="03070502030502020204" pitchFamily="66" charset="0"/>
              </a:rPr>
              <a:t>Sin embargo, en la misma fórmula en la que el autor resume el problema del poder anuncia también su solución: “Es una experiencia eterna que todo hombre que tiene poder siente inclinación a abusar de él, yendo hasta donde encuentra límites” </a:t>
            </a:r>
            <a:endParaRPr lang="es-EC" sz="3200" dirty="0">
              <a:latin typeface="The Hand" panose="03070502030502020204" pitchFamily="66" charset="0"/>
            </a:endParaRPr>
          </a:p>
          <a:p>
            <a:endParaRPr lang="es-EC" sz="2000" dirty="0"/>
          </a:p>
        </p:txBody>
      </p:sp>
      <p:pic>
        <p:nvPicPr>
          <p:cNvPr id="4" name="Imagen 3">
            <a:extLst>
              <a:ext uri="{FF2B5EF4-FFF2-40B4-BE49-F238E27FC236}">
                <a16:creationId xmlns:a16="http://schemas.microsoft.com/office/drawing/2014/main" xmlns="" id="{31FEAADC-5FCF-4C51-8AF2-BCA428E7D391}"/>
              </a:ext>
            </a:extLst>
          </p:cNvPr>
          <p:cNvPicPr>
            <a:picLocks noChangeAspect="1"/>
          </p:cNvPicPr>
          <p:nvPr/>
        </p:nvPicPr>
        <p:blipFill>
          <a:blip r:embed="rId2"/>
          <a:stretch>
            <a:fillRect/>
          </a:stretch>
        </p:blipFill>
        <p:spPr>
          <a:xfrm>
            <a:off x="821587" y="806860"/>
            <a:ext cx="3813048" cy="5239512"/>
          </a:xfrm>
          <a:prstGeom prst="rect">
            <a:avLst/>
          </a:prstGeom>
        </p:spPr>
      </p:pic>
    </p:spTree>
    <p:extLst>
      <p:ext uri="{BB962C8B-B14F-4D97-AF65-F5344CB8AC3E}">
        <p14:creationId xmlns:p14="http://schemas.microsoft.com/office/powerpoint/2010/main" val="3211975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xmlns="" id="{526E0BFB-CDF1-4990-8C11-AC849311E0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
            <a:extLst>
              <a:ext uri="{FF2B5EF4-FFF2-40B4-BE49-F238E27FC236}">
                <a16:creationId xmlns:a16="http://schemas.microsoft.com/office/drawing/2014/main" xmlns="" id="{E379627B-F736-48B1-90E7-0C75C0ACE081}"/>
              </a:ext>
            </a:extLst>
          </p:cNvPr>
          <p:cNvPicPr>
            <a:picLocks noChangeAspect="1"/>
          </p:cNvPicPr>
          <p:nvPr/>
        </p:nvPicPr>
        <p:blipFill rotWithShape="1">
          <a:blip r:embed="rId2"/>
          <a:srcRect t="22813" r="9091"/>
          <a:stretch/>
        </p:blipFill>
        <p:spPr>
          <a:xfrm>
            <a:off x="-2" y="10"/>
            <a:ext cx="12192002" cy="6857990"/>
          </a:xfrm>
          <a:prstGeom prst="rect">
            <a:avLst/>
          </a:prstGeom>
        </p:spPr>
      </p:pic>
      <p:sp>
        <p:nvSpPr>
          <p:cNvPr id="70" name="Rectangle 69">
            <a:extLst>
              <a:ext uri="{FF2B5EF4-FFF2-40B4-BE49-F238E27FC236}">
                <a16:creationId xmlns:a16="http://schemas.microsoft.com/office/drawing/2014/main" xmlns="" id="{6069A1F8-9BEB-4786-9694-FC48B2D75D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ítulo 2">
            <a:extLst>
              <a:ext uri="{FF2B5EF4-FFF2-40B4-BE49-F238E27FC236}">
                <a16:creationId xmlns:a16="http://schemas.microsoft.com/office/drawing/2014/main" xmlns="" id="{F390E493-3396-4289-88D8-9E73FDBCFD9C}"/>
              </a:ext>
            </a:extLst>
          </p:cNvPr>
          <p:cNvSpPr>
            <a:spLocks noGrp="1"/>
          </p:cNvSpPr>
          <p:nvPr>
            <p:ph type="subTitle" idx="4294967295"/>
          </p:nvPr>
        </p:nvSpPr>
        <p:spPr>
          <a:xfrm>
            <a:off x="4459458" y="1477108"/>
            <a:ext cx="7427741" cy="4515729"/>
          </a:xfrm>
          <a:prstGeom prst="rect">
            <a:avLst/>
          </a:prstGeom>
        </p:spPr>
        <p:txBody>
          <a:bodyPr>
            <a:noAutofit/>
          </a:bodyPr>
          <a:lstStyle/>
          <a:p>
            <a:pPr marL="571500" indent="-571500">
              <a:buFont typeface="Arial" panose="020B0604020202020204" pitchFamily="34" charset="0"/>
              <a:buChar char="•"/>
            </a:pPr>
            <a:r>
              <a:rPr lang="es-ES" sz="3600" dirty="0">
                <a:latin typeface="The Hand" panose="03070502030502020204" pitchFamily="66" charset="0"/>
              </a:rPr>
              <a:t>La cuestión radica entonces en encontrar una forma de limitar el poder que no invalide su función como expresión y garante de la libertad de los ciudadanos.</a:t>
            </a:r>
          </a:p>
          <a:p>
            <a:pPr marL="571500" indent="-571500">
              <a:buFont typeface="Arial" panose="020B0604020202020204" pitchFamily="34" charset="0"/>
              <a:buChar char="•"/>
            </a:pPr>
            <a:r>
              <a:rPr lang="es-ES" sz="3600" dirty="0">
                <a:latin typeface="The Hand" panose="03070502030502020204" pitchFamily="66" charset="0"/>
              </a:rPr>
              <a:t>Este es el problema al que pretende dar respuesta la Constitución inglesa descrita por Montesquieu, a partir de un sistema de distribución jurídica y social de las funciones del Estado que permite que “el poder contrarreste el poder”.</a:t>
            </a:r>
            <a:endParaRPr lang="es-EC" sz="3600" dirty="0">
              <a:latin typeface="The Hand" panose="03070502030502020204" pitchFamily="66" charset="0"/>
            </a:endParaRPr>
          </a:p>
        </p:txBody>
      </p:sp>
    </p:spTree>
    <p:extLst>
      <p:ext uri="{BB962C8B-B14F-4D97-AF65-F5344CB8AC3E}">
        <p14:creationId xmlns:p14="http://schemas.microsoft.com/office/powerpoint/2010/main" val="3746255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tx2">
                <a:lumMod val="60000"/>
                <a:lumOff val="40000"/>
              </a:schemeClr>
            </a:gs>
          </a:gsLst>
          <a:lin ang="18900000" scaled="1"/>
        </a:gradFill>
        <a:effectLst/>
      </p:bgPr>
    </p:bg>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xmlns="" id="{B16DAE62-48FE-4A7D-A33C-7EDD0E4DB526}"/>
              </a:ext>
            </a:extLst>
          </p:cNvPr>
          <p:cNvGrpSpPr/>
          <p:nvPr/>
        </p:nvGrpSpPr>
        <p:grpSpPr>
          <a:xfrm>
            <a:off x="422301" y="212035"/>
            <a:ext cx="5383920" cy="6467061"/>
            <a:chOff x="3404040" y="397566"/>
            <a:chExt cx="5383920" cy="5740768"/>
          </a:xfrm>
        </p:grpSpPr>
        <p:sp>
          <p:nvSpPr>
            <p:cNvPr id="6" name="Forma libre: forma 5">
              <a:extLst>
                <a:ext uri="{FF2B5EF4-FFF2-40B4-BE49-F238E27FC236}">
                  <a16:creationId xmlns:a16="http://schemas.microsoft.com/office/drawing/2014/main" xmlns="" id="{12906FDE-C266-4936-B409-6EB5A816EF60}"/>
                </a:ext>
              </a:extLst>
            </p:cNvPr>
            <p:cNvSpPr/>
            <p:nvPr/>
          </p:nvSpPr>
          <p:spPr>
            <a:xfrm>
              <a:off x="4494784" y="3267950"/>
              <a:ext cx="715529" cy="1363432"/>
            </a:xfrm>
            <a:custGeom>
              <a:avLst/>
              <a:gdLst>
                <a:gd name="connsiteX0" fmla="*/ 0 w 715529"/>
                <a:gd name="connsiteY0" fmla="*/ 0 h 1363432"/>
                <a:gd name="connsiteX1" fmla="*/ 357764 w 715529"/>
                <a:gd name="connsiteY1" fmla="*/ 0 h 1363432"/>
                <a:gd name="connsiteX2" fmla="*/ 357764 w 715529"/>
                <a:gd name="connsiteY2" fmla="*/ 1363432 h 1363432"/>
                <a:gd name="connsiteX3" fmla="*/ 715529 w 715529"/>
                <a:gd name="connsiteY3" fmla="*/ 1363432 h 1363432"/>
              </a:gdLst>
              <a:ahLst/>
              <a:cxnLst>
                <a:cxn ang="0">
                  <a:pos x="connsiteX0" y="connsiteY0"/>
                </a:cxn>
                <a:cxn ang="0">
                  <a:pos x="connsiteX1" y="connsiteY1"/>
                </a:cxn>
                <a:cxn ang="0">
                  <a:pos x="connsiteX2" y="connsiteY2"/>
                </a:cxn>
                <a:cxn ang="0">
                  <a:pos x="connsiteX3" y="connsiteY3"/>
                </a:cxn>
              </a:cxnLst>
              <a:rect l="l" t="t" r="r" b="b"/>
              <a:pathLst>
                <a:path w="715529" h="1363432">
                  <a:moveTo>
                    <a:pt x="0" y="0"/>
                  </a:moveTo>
                  <a:lnTo>
                    <a:pt x="357764" y="0"/>
                  </a:lnTo>
                  <a:lnTo>
                    <a:pt x="357764" y="1363432"/>
                  </a:lnTo>
                  <a:lnTo>
                    <a:pt x="715529" y="1363432"/>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31971" tIns="643221" rIns="331969" bIns="643222" numCol="1" spcCol="1270" anchor="ctr" anchorCtr="0">
              <a:noAutofit/>
            </a:bodyPr>
            <a:lstStyle/>
            <a:p>
              <a:pPr marL="0" lvl="0" indent="0" algn="ctr" defTabSz="222250">
                <a:lnSpc>
                  <a:spcPct val="90000"/>
                </a:lnSpc>
                <a:spcBef>
                  <a:spcPct val="0"/>
                </a:spcBef>
                <a:spcAft>
                  <a:spcPct val="35000"/>
                </a:spcAft>
                <a:buNone/>
              </a:pPr>
              <a:endParaRPr lang="es-EC" sz="500" kern="1200">
                <a:solidFill>
                  <a:schemeClr val="bg1"/>
                </a:solidFill>
              </a:endParaRPr>
            </a:p>
          </p:txBody>
        </p:sp>
        <p:sp>
          <p:nvSpPr>
            <p:cNvPr id="7" name="Forma libre: forma 6">
              <a:extLst>
                <a:ext uri="{FF2B5EF4-FFF2-40B4-BE49-F238E27FC236}">
                  <a16:creationId xmlns:a16="http://schemas.microsoft.com/office/drawing/2014/main" xmlns="" id="{4CCD8B7C-06AF-4A54-81BA-4EB7D5203637}"/>
                </a:ext>
              </a:extLst>
            </p:cNvPr>
            <p:cNvSpPr/>
            <p:nvPr/>
          </p:nvSpPr>
          <p:spPr>
            <a:xfrm>
              <a:off x="4494784" y="3222230"/>
              <a:ext cx="715529" cy="91440"/>
            </a:xfrm>
            <a:custGeom>
              <a:avLst/>
              <a:gdLst>
                <a:gd name="connsiteX0" fmla="*/ 0 w 715529"/>
                <a:gd name="connsiteY0" fmla="*/ 45720 h 91440"/>
                <a:gd name="connsiteX1" fmla="*/ 715529 w 715529"/>
                <a:gd name="connsiteY1" fmla="*/ 45720 h 91440"/>
              </a:gdLst>
              <a:ahLst/>
              <a:cxnLst>
                <a:cxn ang="0">
                  <a:pos x="connsiteX0" y="connsiteY0"/>
                </a:cxn>
                <a:cxn ang="0">
                  <a:pos x="connsiteX1" y="connsiteY1"/>
                </a:cxn>
              </a:cxnLst>
              <a:rect l="l" t="t" r="r" b="b"/>
              <a:pathLst>
                <a:path w="715529" h="91440">
                  <a:moveTo>
                    <a:pt x="0" y="45720"/>
                  </a:moveTo>
                  <a:lnTo>
                    <a:pt x="715529" y="4572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52577" tIns="27831" rIns="352576" bIns="27833" numCol="1" spcCol="1270" anchor="ctr" anchorCtr="0">
              <a:noAutofit/>
            </a:bodyPr>
            <a:lstStyle/>
            <a:p>
              <a:pPr marL="0" lvl="0" indent="0" algn="ctr" defTabSz="222250">
                <a:lnSpc>
                  <a:spcPct val="90000"/>
                </a:lnSpc>
                <a:spcBef>
                  <a:spcPct val="0"/>
                </a:spcBef>
                <a:spcAft>
                  <a:spcPct val="35000"/>
                </a:spcAft>
                <a:buNone/>
              </a:pPr>
              <a:endParaRPr lang="es-EC" sz="500" kern="1200">
                <a:solidFill>
                  <a:schemeClr val="bg1"/>
                </a:solidFill>
              </a:endParaRPr>
            </a:p>
          </p:txBody>
        </p:sp>
        <p:sp>
          <p:nvSpPr>
            <p:cNvPr id="8" name="Forma libre: forma 7">
              <a:extLst>
                <a:ext uri="{FF2B5EF4-FFF2-40B4-BE49-F238E27FC236}">
                  <a16:creationId xmlns:a16="http://schemas.microsoft.com/office/drawing/2014/main" xmlns="" id="{EB928A85-1C4C-4285-8551-43BC8AB59222}"/>
                </a:ext>
              </a:extLst>
            </p:cNvPr>
            <p:cNvSpPr/>
            <p:nvPr/>
          </p:nvSpPr>
          <p:spPr>
            <a:xfrm>
              <a:off x="4494784" y="1904517"/>
              <a:ext cx="715529" cy="1363432"/>
            </a:xfrm>
            <a:custGeom>
              <a:avLst/>
              <a:gdLst>
                <a:gd name="connsiteX0" fmla="*/ 0 w 715529"/>
                <a:gd name="connsiteY0" fmla="*/ 1363432 h 1363432"/>
                <a:gd name="connsiteX1" fmla="*/ 357764 w 715529"/>
                <a:gd name="connsiteY1" fmla="*/ 1363432 h 1363432"/>
                <a:gd name="connsiteX2" fmla="*/ 357764 w 715529"/>
                <a:gd name="connsiteY2" fmla="*/ 0 h 1363432"/>
                <a:gd name="connsiteX3" fmla="*/ 715529 w 715529"/>
                <a:gd name="connsiteY3" fmla="*/ 0 h 1363432"/>
              </a:gdLst>
              <a:ahLst/>
              <a:cxnLst>
                <a:cxn ang="0">
                  <a:pos x="connsiteX0" y="connsiteY0"/>
                </a:cxn>
                <a:cxn ang="0">
                  <a:pos x="connsiteX1" y="connsiteY1"/>
                </a:cxn>
                <a:cxn ang="0">
                  <a:pos x="connsiteX2" y="connsiteY2"/>
                </a:cxn>
                <a:cxn ang="0">
                  <a:pos x="connsiteX3" y="connsiteY3"/>
                </a:cxn>
              </a:cxnLst>
              <a:rect l="l" t="t" r="r" b="b"/>
              <a:pathLst>
                <a:path w="715529" h="1363432">
                  <a:moveTo>
                    <a:pt x="0" y="1363432"/>
                  </a:moveTo>
                  <a:lnTo>
                    <a:pt x="357764" y="1363432"/>
                  </a:lnTo>
                  <a:lnTo>
                    <a:pt x="357764" y="0"/>
                  </a:lnTo>
                  <a:lnTo>
                    <a:pt x="715529" y="0"/>
                  </a:lnTo>
                </a:path>
              </a:pathLst>
            </a:custGeom>
            <a:noFill/>
            <a:ln w="76200"/>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31971" tIns="643222" rIns="331969" bIns="643221" numCol="1" spcCol="1270" anchor="ctr" anchorCtr="0">
              <a:noAutofit/>
            </a:bodyPr>
            <a:lstStyle/>
            <a:p>
              <a:pPr marL="0" lvl="0" indent="0" algn="ctr" defTabSz="222250">
                <a:lnSpc>
                  <a:spcPct val="90000"/>
                </a:lnSpc>
                <a:spcBef>
                  <a:spcPct val="0"/>
                </a:spcBef>
                <a:spcAft>
                  <a:spcPct val="35000"/>
                </a:spcAft>
                <a:buNone/>
              </a:pPr>
              <a:endParaRPr lang="es-EC" sz="500" kern="1200">
                <a:solidFill>
                  <a:schemeClr val="bg1"/>
                </a:solidFill>
              </a:endParaRPr>
            </a:p>
          </p:txBody>
        </p:sp>
        <p:sp>
          <p:nvSpPr>
            <p:cNvPr id="9" name="Forma libre: forma 8">
              <a:extLst>
                <a:ext uri="{FF2B5EF4-FFF2-40B4-BE49-F238E27FC236}">
                  <a16:creationId xmlns:a16="http://schemas.microsoft.com/office/drawing/2014/main" xmlns="" id="{75BC5C33-34F4-47A8-8012-C895C9760C2B}"/>
                </a:ext>
              </a:extLst>
            </p:cNvPr>
            <p:cNvSpPr/>
            <p:nvPr/>
          </p:nvSpPr>
          <p:spPr>
            <a:xfrm rot="16200000">
              <a:off x="1079029" y="2722577"/>
              <a:ext cx="5740768" cy="1090745"/>
            </a:xfrm>
            <a:custGeom>
              <a:avLst/>
              <a:gdLst>
                <a:gd name="connsiteX0" fmla="*/ 0 w 5740768"/>
                <a:gd name="connsiteY0" fmla="*/ 0 h 1090745"/>
                <a:gd name="connsiteX1" fmla="*/ 5740768 w 5740768"/>
                <a:gd name="connsiteY1" fmla="*/ 0 h 1090745"/>
                <a:gd name="connsiteX2" fmla="*/ 5740768 w 5740768"/>
                <a:gd name="connsiteY2" fmla="*/ 1090745 h 1090745"/>
                <a:gd name="connsiteX3" fmla="*/ 0 w 5740768"/>
                <a:gd name="connsiteY3" fmla="*/ 1090745 h 1090745"/>
                <a:gd name="connsiteX4" fmla="*/ 0 w 5740768"/>
                <a:gd name="connsiteY4" fmla="*/ 0 h 109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0768" h="1090745">
                  <a:moveTo>
                    <a:pt x="0" y="0"/>
                  </a:moveTo>
                  <a:lnTo>
                    <a:pt x="5740768" y="0"/>
                  </a:lnTo>
                  <a:lnTo>
                    <a:pt x="5740768" y="1090745"/>
                  </a:lnTo>
                  <a:lnTo>
                    <a:pt x="0" y="1090745"/>
                  </a:lnTo>
                  <a:lnTo>
                    <a:pt x="0" y="0"/>
                  </a:lnTo>
                  <a:close/>
                </a:path>
              </a:pathLst>
            </a:custGeom>
            <a:solidFill>
              <a:schemeClr val="accent3">
                <a:lumMod val="60000"/>
                <a:lumOff val="40000"/>
              </a:schemeClr>
            </a:solidFill>
            <a:ln w="762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194" tIns="36194" rIns="36195" bIns="36195" numCol="1" spcCol="1270" anchor="ctr" anchorCtr="0">
              <a:noAutofit/>
            </a:bodyPr>
            <a:lstStyle/>
            <a:p>
              <a:pPr marL="0" lvl="0" indent="0" algn="ctr" defTabSz="2533650">
                <a:lnSpc>
                  <a:spcPct val="90000"/>
                </a:lnSpc>
                <a:spcBef>
                  <a:spcPct val="0"/>
                </a:spcBef>
                <a:spcAft>
                  <a:spcPct val="35000"/>
                </a:spcAft>
                <a:buNone/>
              </a:pPr>
              <a:r>
                <a:rPr lang="es-EC" sz="5700" b="1" kern="1200" dirty="0">
                  <a:solidFill>
                    <a:schemeClr val="bg1"/>
                  </a:solidFill>
                </a:rPr>
                <a:t>Poderes del Estado</a:t>
              </a:r>
            </a:p>
          </p:txBody>
        </p:sp>
        <p:sp>
          <p:nvSpPr>
            <p:cNvPr id="10" name="Forma libre: forma 9">
              <a:extLst>
                <a:ext uri="{FF2B5EF4-FFF2-40B4-BE49-F238E27FC236}">
                  <a16:creationId xmlns:a16="http://schemas.microsoft.com/office/drawing/2014/main" xmlns="" id="{139BA953-CB6A-4DED-8B58-CB980A00738C}"/>
                </a:ext>
              </a:extLst>
            </p:cNvPr>
            <p:cNvSpPr/>
            <p:nvPr/>
          </p:nvSpPr>
          <p:spPr>
            <a:xfrm>
              <a:off x="5210314" y="1359144"/>
              <a:ext cx="3577646" cy="1090745"/>
            </a:xfrm>
            <a:custGeom>
              <a:avLst/>
              <a:gdLst>
                <a:gd name="connsiteX0" fmla="*/ 0 w 3577646"/>
                <a:gd name="connsiteY0" fmla="*/ 0 h 1090745"/>
                <a:gd name="connsiteX1" fmla="*/ 3577646 w 3577646"/>
                <a:gd name="connsiteY1" fmla="*/ 0 h 1090745"/>
                <a:gd name="connsiteX2" fmla="*/ 3577646 w 3577646"/>
                <a:gd name="connsiteY2" fmla="*/ 1090745 h 1090745"/>
                <a:gd name="connsiteX3" fmla="*/ 0 w 3577646"/>
                <a:gd name="connsiteY3" fmla="*/ 1090745 h 1090745"/>
                <a:gd name="connsiteX4" fmla="*/ 0 w 3577646"/>
                <a:gd name="connsiteY4" fmla="*/ 0 h 109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646" h="1090745">
                  <a:moveTo>
                    <a:pt x="0" y="0"/>
                  </a:moveTo>
                  <a:lnTo>
                    <a:pt x="3577646" y="0"/>
                  </a:lnTo>
                  <a:lnTo>
                    <a:pt x="3577646" y="1090745"/>
                  </a:lnTo>
                  <a:lnTo>
                    <a:pt x="0" y="1090745"/>
                  </a:lnTo>
                  <a:lnTo>
                    <a:pt x="0" y="0"/>
                  </a:lnTo>
                  <a:close/>
                </a:path>
              </a:pathLst>
            </a:custGeom>
            <a:blipFill>
              <a:blip r:embed="rId2"/>
              <a:tile tx="0" ty="0" sx="100000" sy="100000" flip="none" algn="tl"/>
            </a:blipFill>
            <a:ln w="762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195" tIns="36195" rIns="36195" bIns="36195" numCol="1" spcCol="1270" anchor="ctr" anchorCtr="0">
              <a:noAutofit/>
            </a:bodyPr>
            <a:lstStyle/>
            <a:p>
              <a:pPr marL="0" lvl="0" indent="0" algn="ctr" defTabSz="2533650">
                <a:lnSpc>
                  <a:spcPct val="90000"/>
                </a:lnSpc>
                <a:spcBef>
                  <a:spcPct val="0"/>
                </a:spcBef>
                <a:spcAft>
                  <a:spcPct val="35000"/>
                </a:spcAft>
                <a:buNone/>
              </a:pPr>
              <a:r>
                <a:rPr lang="es-EC" sz="5700" b="1" kern="1200" dirty="0">
                  <a:solidFill>
                    <a:schemeClr val="bg1"/>
                  </a:solidFill>
                </a:rPr>
                <a:t>Legislativo </a:t>
              </a:r>
            </a:p>
          </p:txBody>
        </p:sp>
        <p:sp>
          <p:nvSpPr>
            <p:cNvPr id="11" name="Forma libre: forma 10">
              <a:extLst>
                <a:ext uri="{FF2B5EF4-FFF2-40B4-BE49-F238E27FC236}">
                  <a16:creationId xmlns:a16="http://schemas.microsoft.com/office/drawing/2014/main" xmlns="" id="{A1599EFC-A900-4C21-93CB-AB205A46DC57}"/>
                </a:ext>
              </a:extLst>
            </p:cNvPr>
            <p:cNvSpPr/>
            <p:nvPr/>
          </p:nvSpPr>
          <p:spPr>
            <a:xfrm>
              <a:off x="5210314" y="2722577"/>
              <a:ext cx="3577646" cy="1090745"/>
            </a:xfrm>
            <a:custGeom>
              <a:avLst/>
              <a:gdLst>
                <a:gd name="connsiteX0" fmla="*/ 0 w 3577646"/>
                <a:gd name="connsiteY0" fmla="*/ 0 h 1090745"/>
                <a:gd name="connsiteX1" fmla="*/ 3577646 w 3577646"/>
                <a:gd name="connsiteY1" fmla="*/ 0 h 1090745"/>
                <a:gd name="connsiteX2" fmla="*/ 3577646 w 3577646"/>
                <a:gd name="connsiteY2" fmla="*/ 1090745 h 1090745"/>
                <a:gd name="connsiteX3" fmla="*/ 0 w 3577646"/>
                <a:gd name="connsiteY3" fmla="*/ 1090745 h 1090745"/>
                <a:gd name="connsiteX4" fmla="*/ 0 w 3577646"/>
                <a:gd name="connsiteY4" fmla="*/ 0 h 109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646" h="1090745">
                  <a:moveTo>
                    <a:pt x="0" y="0"/>
                  </a:moveTo>
                  <a:lnTo>
                    <a:pt x="3577646" y="0"/>
                  </a:lnTo>
                  <a:lnTo>
                    <a:pt x="3577646" y="1090745"/>
                  </a:lnTo>
                  <a:lnTo>
                    <a:pt x="0" y="1090745"/>
                  </a:lnTo>
                  <a:lnTo>
                    <a:pt x="0" y="0"/>
                  </a:lnTo>
                  <a:close/>
                </a:path>
              </a:pathLst>
            </a:custGeom>
            <a:blipFill>
              <a:blip r:embed="rId3"/>
              <a:tile tx="0" ty="0" sx="100000" sy="100000" flip="none" algn="tl"/>
            </a:blipFill>
            <a:ln w="762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195" tIns="36195" rIns="36195" bIns="36195" numCol="1" spcCol="1270" anchor="ctr" anchorCtr="0">
              <a:noAutofit/>
            </a:bodyPr>
            <a:lstStyle/>
            <a:p>
              <a:pPr marL="0" lvl="0" indent="0" algn="ctr" defTabSz="2533650">
                <a:lnSpc>
                  <a:spcPct val="90000"/>
                </a:lnSpc>
                <a:spcBef>
                  <a:spcPct val="0"/>
                </a:spcBef>
                <a:spcAft>
                  <a:spcPct val="35000"/>
                </a:spcAft>
                <a:buNone/>
              </a:pPr>
              <a:r>
                <a:rPr lang="es-EC" sz="5700" b="1" kern="1200" dirty="0">
                  <a:solidFill>
                    <a:schemeClr val="bg1"/>
                  </a:solidFill>
                </a:rPr>
                <a:t>Ejecutivo</a:t>
              </a:r>
            </a:p>
          </p:txBody>
        </p:sp>
        <p:sp>
          <p:nvSpPr>
            <p:cNvPr id="12" name="Forma libre: forma 11">
              <a:extLst>
                <a:ext uri="{FF2B5EF4-FFF2-40B4-BE49-F238E27FC236}">
                  <a16:creationId xmlns:a16="http://schemas.microsoft.com/office/drawing/2014/main" xmlns="" id="{C747B3D5-C5DA-4B88-A8A9-7D22CDE11A3A}"/>
                </a:ext>
              </a:extLst>
            </p:cNvPr>
            <p:cNvSpPr/>
            <p:nvPr/>
          </p:nvSpPr>
          <p:spPr>
            <a:xfrm>
              <a:off x="5210314" y="4086009"/>
              <a:ext cx="3577646" cy="1090745"/>
            </a:xfrm>
            <a:custGeom>
              <a:avLst/>
              <a:gdLst>
                <a:gd name="connsiteX0" fmla="*/ 0 w 3577646"/>
                <a:gd name="connsiteY0" fmla="*/ 0 h 1090745"/>
                <a:gd name="connsiteX1" fmla="*/ 3577646 w 3577646"/>
                <a:gd name="connsiteY1" fmla="*/ 0 h 1090745"/>
                <a:gd name="connsiteX2" fmla="*/ 3577646 w 3577646"/>
                <a:gd name="connsiteY2" fmla="*/ 1090745 h 1090745"/>
                <a:gd name="connsiteX3" fmla="*/ 0 w 3577646"/>
                <a:gd name="connsiteY3" fmla="*/ 1090745 h 1090745"/>
                <a:gd name="connsiteX4" fmla="*/ 0 w 3577646"/>
                <a:gd name="connsiteY4" fmla="*/ 0 h 109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646" h="1090745">
                  <a:moveTo>
                    <a:pt x="0" y="0"/>
                  </a:moveTo>
                  <a:lnTo>
                    <a:pt x="3577646" y="0"/>
                  </a:lnTo>
                  <a:lnTo>
                    <a:pt x="3577646" y="1090745"/>
                  </a:lnTo>
                  <a:lnTo>
                    <a:pt x="0" y="1090745"/>
                  </a:lnTo>
                  <a:lnTo>
                    <a:pt x="0" y="0"/>
                  </a:lnTo>
                  <a:close/>
                </a:path>
              </a:pathLst>
            </a:custGeom>
            <a:blipFill>
              <a:blip r:embed="rId4"/>
              <a:tile tx="0" ty="0" sx="100000" sy="100000" flip="none" algn="tl"/>
            </a:blipFill>
            <a:ln w="762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195" tIns="36195" rIns="36195" bIns="36195" numCol="1" spcCol="1270" anchor="ctr" anchorCtr="0">
              <a:noAutofit/>
            </a:bodyPr>
            <a:lstStyle/>
            <a:p>
              <a:pPr marL="0" lvl="0" indent="0" algn="ctr" defTabSz="2533650">
                <a:lnSpc>
                  <a:spcPct val="90000"/>
                </a:lnSpc>
                <a:spcBef>
                  <a:spcPct val="0"/>
                </a:spcBef>
                <a:spcAft>
                  <a:spcPct val="35000"/>
                </a:spcAft>
                <a:buNone/>
              </a:pPr>
              <a:r>
                <a:rPr lang="es-EC" sz="5700" b="1" kern="1200" dirty="0">
                  <a:solidFill>
                    <a:schemeClr val="bg1"/>
                  </a:solidFill>
                </a:rPr>
                <a:t>Judicial </a:t>
              </a:r>
            </a:p>
          </p:txBody>
        </p:sp>
      </p:grpSp>
      <p:sp>
        <p:nvSpPr>
          <p:cNvPr id="14" name="CuadroTexto 13">
            <a:extLst>
              <a:ext uri="{FF2B5EF4-FFF2-40B4-BE49-F238E27FC236}">
                <a16:creationId xmlns:a16="http://schemas.microsoft.com/office/drawing/2014/main" xmlns="" id="{45CBC642-3F7B-4CFE-B23A-840F814DCCB9}"/>
              </a:ext>
            </a:extLst>
          </p:cNvPr>
          <p:cNvSpPr txBox="1"/>
          <p:nvPr/>
        </p:nvSpPr>
        <p:spPr>
          <a:xfrm>
            <a:off x="6653386" y="831769"/>
            <a:ext cx="5007553" cy="1815882"/>
          </a:xfrm>
          <a:prstGeom prst="rect">
            <a:avLst/>
          </a:prstGeom>
          <a:noFill/>
        </p:spPr>
        <p:txBody>
          <a:bodyPr wrap="square">
            <a:spAutoFit/>
          </a:bodyPr>
          <a:lstStyle/>
          <a:p>
            <a:r>
              <a:rPr lang="es-ES" sz="2800" dirty="0">
                <a:latin typeface="Modern Love" panose="04090805081005020601" pitchFamily="82" charset="0"/>
              </a:rPr>
              <a:t>Representante de la voluntad general del pueblo que expresa a través de las leyes</a:t>
            </a:r>
            <a:endParaRPr lang="es-EC" sz="2800" dirty="0">
              <a:latin typeface="Modern Love" panose="04090805081005020601" pitchFamily="82" charset="0"/>
            </a:endParaRPr>
          </a:p>
        </p:txBody>
      </p:sp>
      <p:sp>
        <p:nvSpPr>
          <p:cNvPr id="16" name="CuadroTexto 15">
            <a:extLst>
              <a:ext uri="{FF2B5EF4-FFF2-40B4-BE49-F238E27FC236}">
                <a16:creationId xmlns:a16="http://schemas.microsoft.com/office/drawing/2014/main" xmlns="" id="{AF0F70E2-02FF-4E5D-8A8A-ABC718DB31F2}"/>
              </a:ext>
            </a:extLst>
          </p:cNvPr>
          <p:cNvSpPr txBox="1"/>
          <p:nvPr/>
        </p:nvSpPr>
        <p:spPr>
          <a:xfrm>
            <a:off x="6653386" y="2831195"/>
            <a:ext cx="5286823" cy="1384995"/>
          </a:xfrm>
          <a:prstGeom prst="rect">
            <a:avLst/>
          </a:prstGeom>
          <a:noFill/>
        </p:spPr>
        <p:txBody>
          <a:bodyPr wrap="square">
            <a:spAutoFit/>
          </a:bodyPr>
          <a:lstStyle/>
          <a:p>
            <a:r>
              <a:rPr lang="es-ES" sz="2800" dirty="0">
                <a:latin typeface="Modern Love" panose="04090805081005020601" pitchFamily="82" charset="0"/>
              </a:rPr>
              <a:t>Encargado de dar cumplimiento a dicha voluntad</a:t>
            </a:r>
            <a:endParaRPr lang="es-EC" sz="2800" dirty="0">
              <a:latin typeface="Modern Love" panose="04090805081005020601" pitchFamily="82" charset="0"/>
            </a:endParaRPr>
          </a:p>
        </p:txBody>
      </p:sp>
      <p:sp>
        <p:nvSpPr>
          <p:cNvPr id="18" name="CuadroTexto 17">
            <a:extLst>
              <a:ext uri="{FF2B5EF4-FFF2-40B4-BE49-F238E27FC236}">
                <a16:creationId xmlns:a16="http://schemas.microsoft.com/office/drawing/2014/main" xmlns="" id="{7BA335E8-FF71-469E-A39C-BC4F46D9062A}"/>
              </a:ext>
            </a:extLst>
          </p:cNvPr>
          <p:cNvSpPr txBox="1"/>
          <p:nvPr/>
        </p:nvSpPr>
        <p:spPr>
          <a:xfrm>
            <a:off x="6653385" y="4509233"/>
            <a:ext cx="5007553" cy="1384995"/>
          </a:xfrm>
          <a:prstGeom prst="rect">
            <a:avLst/>
          </a:prstGeom>
          <a:noFill/>
        </p:spPr>
        <p:txBody>
          <a:bodyPr wrap="square">
            <a:spAutoFit/>
          </a:bodyPr>
          <a:lstStyle/>
          <a:p>
            <a:r>
              <a:rPr lang="es-ES" sz="2800" dirty="0">
                <a:latin typeface="Modern Love" panose="04090805081005020601" pitchFamily="82" charset="0"/>
              </a:rPr>
              <a:t>Juzga los delitos y las diferencias entre particulares</a:t>
            </a:r>
            <a:endParaRPr lang="es-EC" sz="2800" dirty="0">
              <a:latin typeface="Modern Love" panose="04090805081005020601" pitchFamily="82" charset="0"/>
            </a:endParaRPr>
          </a:p>
        </p:txBody>
      </p:sp>
      <p:sp>
        <p:nvSpPr>
          <p:cNvPr id="21" name="Flecha: a la izquierda y derecha 20">
            <a:extLst>
              <a:ext uri="{FF2B5EF4-FFF2-40B4-BE49-F238E27FC236}">
                <a16:creationId xmlns:a16="http://schemas.microsoft.com/office/drawing/2014/main" xmlns="" id="{9D6A2CD6-A733-41BB-8838-E710596B0621}"/>
              </a:ext>
            </a:extLst>
          </p:cNvPr>
          <p:cNvSpPr/>
          <p:nvPr/>
        </p:nvSpPr>
        <p:spPr>
          <a:xfrm>
            <a:off x="5902962" y="1739710"/>
            <a:ext cx="729663" cy="291548"/>
          </a:xfrm>
          <a:prstGeom prst="leftRightArrow">
            <a:avLst/>
          </a:prstGeom>
          <a:solidFill>
            <a:schemeClr val="accent1">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2" name="Flecha: a la izquierda y derecha 21">
            <a:extLst>
              <a:ext uri="{FF2B5EF4-FFF2-40B4-BE49-F238E27FC236}">
                <a16:creationId xmlns:a16="http://schemas.microsoft.com/office/drawing/2014/main" xmlns="" id="{2539343D-9CF4-4357-BE15-DE0C3E2645F8}"/>
              </a:ext>
            </a:extLst>
          </p:cNvPr>
          <p:cNvSpPr/>
          <p:nvPr/>
        </p:nvSpPr>
        <p:spPr>
          <a:xfrm>
            <a:off x="5864972" y="3283226"/>
            <a:ext cx="729663" cy="291548"/>
          </a:xfrm>
          <a:prstGeom prst="leftRightArrow">
            <a:avLst/>
          </a:prstGeom>
          <a:solidFill>
            <a:schemeClr val="accent1">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3" name="Flecha: a la izquierda y derecha 22">
            <a:extLst>
              <a:ext uri="{FF2B5EF4-FFF2-40B4-BE49-F238E27FC236}">
                <a16:creationId xmlns:a16="http://schemas.microsoft.com/office/drawing/2014/main" xmlns="" id="{67674DB9-656D-4D0D-ACF5-46F473391A38}"/>
              </a:ext>
            </a:extLst>
          </p:cNvPr>
          <p:cNvSpPr/>
          <p:nvPr/>
        </p:nvSpPr>
        <p:spPr>
          <a:xfrm>
            <a:off x="5864971" y="4835717"/>
            <a:ext cx="729663" cy="291548"/>
          </a:xfrm>
          <a:prstGeom prst="leftRightArrow">
            <a:avLst/>
          </a:prstGeom>
          <a:solidFill>
            <a:schemeClr val="accent1">
              <a:lumMod val="75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ext uri="{BB962C8B-B14F-4D97-AF65-F5344CB8AC3E}">
        <p14:creationId xmlns:p14="http://schemas.microsoft.com/office/powerpoint/2010/main" val="3961153047"/>
      </p:ext>
    </p:extLst>
  </p:cSld>
  <p:clrMapOvr>
    <a:masterClrMapping/>
  </p:clrMapOvr>
  <mc:AlternateContent xmlns:mc="http://schemas.openxmlformats.org/markup-compatibility/2006" xmlns:p14="http://schemas.microsoft.com/office/powerpoint/2010/main">
    <mc:Choice Requires="p14">
      <p:transition spd="slow" p14:dur="2000">
        <p:pull/>
      </p:transition>
    </mc:Choice>
    <mc:Fallback xmlns="">
      <p:transition spd="slow">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Effect transition="in" filter="fade">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down)">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1000" fill="hold"/>
                                        <p:tgtEl>
                                          <p:spTgt spid="16"/>
                                        </p:tgtEl>
                                        <p:attrNameLst>
                                          <p:attrName>ppt_w</p:attrName>
                                        </p:attrNameLst>
                                      </p:cBhvr>
                                      <p:tavLst>
                                        <p:tav tm="0">
                                          <p:val>
                                            <p:fltVal val="0"/>
                                          </p:val>
                                        </p:tav>
                                        <p:tav tm="100000">
                                          <p:val>
                                            <p:strVal val="#ppt_w"/>
                                          </p:val>
                                        </p:tav>
                                      </p:tavLst>
                                    </p:anim>
                                    <p:anim calcmode="lin" valueType="num">
                                      <p:cBhvr>
                                        <p:cTn id="30" dur="1000" fill="hold"/>
                                        <p:tgtEl>
                                          <p:spTgt spid="16"/>
                                        </p:tgtEl>
                                        <p:attrNameLst>
                                          <p:attrName>ppt_h</p:attrName>
                                        </p:attrNameLst>
                                      </p:cBhvr>
                                      <p:tavLst>
                                        <p:tav tm="0">
                                          <p:val>
                                            <p:fltVal val="0"/>
                                          </p:val>
                                        </p:tav>
                                        <p:tav tm="100000">
                                          <p:val>
                                            <p:strVal val="#ppt_h"/>
                                          </p:val>
                                        </p:tav>
                                      </p:tavLst>
                                    </p:anim>
                                    <p:animEffect transition="in" filter="fade">
                                      <p:cBhvr>
                                        <p:cTn id="31" dur="1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p:cTn id="41" dur="1000" fill="hold"/>
                                        <p:tgtEl>
                                          <p:spTgt spid="18"/>
                                        </p:tgtEl>
                                        <p:attrNameLst>
                                          <p:attrName>ppt_w</p:attrName>
                                        </p:attrNameLst>
                                      </p:cBhvr>
                                      <p:tavLst>
                                        <p:tav tm="0">
                                          <p:val>
                                            <p:fltVal val="0"/>
                                          </p:val>
                                        </p:tav>
                                        <p:tav tm="100000">
                                          <p:val>
                                            <p:strVal val="#ppt_w"/>
                                          </p:val>
                                        </p:tav>
                                      </p:tavLst>
                                    </p:anim>
                                    <p:anim calcmode="lin" valueType="num">
                                      <p:cBhvr>
                                        <p:cTn id="42" dur="1000" fill="hold"/>
                                        <p:tgtEl>
                                          <p:spTgt spid="18"/>
                                        </p:tgtEl>
                                        <p:attrNameLst>
                                          <p:attrName>ppt_h</p:attrName>
                                        </p:attrNameLst>
                                      </p:cBhvr>
                                      <p:tavLst>
                                        <p:tav tm="0">
                                          <p:val>
                                            <p:fltVal val="0"/>
                                          </p:val>
                                        </p:tav>
                                        <p:tav tm="100000">
                                          <p:val>
                                            <p:strVal val="#ppt_h"/>
                                          </p:val>
                                        </p:tav>
                                      </p:tavLst>
                                    </p:anim>
                                    <p:animEffect transition="in" filter="fade">
                                      <p:cBhvr>
                                        <p:cTn id="43"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xmlns="" id="{E6C8E6EB-4C59-429B-97E4-72A058CFC4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xmlns="" id="{B5B90362-AFCC-46A9-B41C-A257A8C5B3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xmlns="" id="{F71EF7F1-38BA-471D-8CD4-2A9AE8E35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3" name="Rectangle 82">
            <a:extLst>
              <a:ext uri="{FF2B5EF4-FFF2-40B4-BE49-F238E27FC236}">
                <a16:creationId xmlns:a16="http://schemas.microsoft.com/office/drawing/2014/main" xmlns="" id="{FAAAB002-E48E-4009-828A-511F7A8280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xmlns="" id="{2E83E2F7-694D-4133-8AD6-3E7E1813EFCF}"/>
              </a:ext>
            </a:extLst>
          </p:cNvPr>
          <p:cNvPicPr>
            <a:picLocks noChangeAspect="1"/>
          </p:cNvPicPr>
          <p:nvPr/>
        </p:nvPicPr>
        <p:blipFill rotWithShape="1">
          <a:blip r:embed="rId2"/>
          <a:srcRect t="23391" r="9091"/>
          <a:stretch/>
        </p:blipFill>
        <p:spPr>
          <a:xfrm>
            <a:off x="20" y="0"/>
            <a:ext cx="12191980" cy="6857990"/>
          </a:xfrm>
          <a:prstGeom prst="rect">
            <a:avLst/>
          </a:prstGeom>
        </p:spPr>
      </p:pic>
      <p:sp>
        <p:nvSpPr>
          <p:cNvPr id="85" name="Rectangle 84">
            <a:extLst>
              <a:ext uri="{FF2B5EF4-FFF2-40B4-BE49-F238E27FC236}">
                <a16:creationId xmlns:a16="http://schemas.microsoft.com/office/drawing/2014/main" xmlns="" id="{97EF55D5-23F0-4398-B16B-AEF5778C30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38067" y="423123"/>
            <a:ext cx="4216219"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xmlns="" id="{FDF32581-CAA1-43C6-8532-DC56C8435C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38067" y="601200"/>
            <a:ext cx="4214869" cy="575705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7" name="CuadroTexto 6">
            <a:extLst>
              <a:ext uri="{FF2B5EF4-FFF2-40B4-BE49-F238E27FC236}">
                <a16:creationId xmlns:a16="http://schemas.microsoft.com/office/drawing/2014/main" xmlns="" id="{B1187C85-A001-4DA8-8F70-325FAB2D6E5C}"/>
              </a:ext>
            </a:extLst>
          </p:cNvPr>
          <p:cNvSpPr txBox="1"/>
          <p:nvPr/>
        </p:nvSpPr>
        <p:spPr>
          <a:xfrm>
            <a:off x="551461" y="709317"/>
            <a:ext cx="4101475" cy="1247938"/>
          </a:xfrm>
          <a:prstGeom prst="rect">
            <a:avLst/>
          </a:prstGeom>
        </p:spPr>
        <p:txBody>
          <a:bodyPr vert="horz" lIns="91440" tIns="45720" rIns="91440" bIns="45720" rtlCol="0" anchor="ctr">
            <a:normAutofit/>
          </a:bodyPr>
          <a:lstStyle/>
          <a:p>
            <a:pPr defTabSz="457200">
              <a:lnSpc>
                <a:spcPct val="90000"/>
              </a:lnSpc>
              <a:spcBef>
                <a:spcPct val="0"/>
              </a:spcBef>
              <a:spcAft>
                <a:spcPts val="600"/>
              </a:spcAft>
            </a:pPr>
            <a:r>
              <a:rPr lang="en-US" sz="2600" b="1" kern="1200" cap="all" spc="700" dirty="0">
                <a:solidFill>
                  <a:srgbClr val="FFFFFF"/>
                </a:solidFill>
                <a:latin typeface="Modern Love" panose="04090805081005020601" pitchFamily="82" charset="0"/>
                <a:ea typeface="+mj-ea"/>
                <a:cs typeface="+mj-cs"/>
              </a:rPr>
              <a:t>SISTEMA DE DISTRIBUCIÓN SOCIAL </a:t>
            </a:r>
          </a:p>
        </p:txBody>
      </p:sp>
      <p:sp>
        <p:nvSpPr>
          <p:cNvPr id="5" name="CuadroTexto 4">
            <a:extLst>
              <a:ext uri="{FF2B5EF4-FFF2-40B4-BE49-F238E27FC236}">
                <a16:creationId xmlns:a16="http://schemas.microsoft.com/office/drawing/2014/main" xmlns="" id="{8BA6C942-8F9B-4F52-A32D-ED229B1BA1AC}"/>
              </a:ext>
            </a:extLst>
          </p:cNvPr>
          <p:cNvSpPr txBox="1"/>
          <p:nvPr/>
        </p:nvSpPr>
        <p:spPr>
          <a:xfrm>
            <a:off x="511020" y="2211037"/>
            <a:ext cx="3730810" cy="3505201"/>
          </a:xfrm>
          <a:prstGeom prst="rect">
            <a:avLst/>
          </a:prstGeom>
        </p:spPr>
        <p:txBody>
          <a:bodyPr vert="horz" lIns="91440" tIns="45720" rIns="91440" bIns="45720" rtlCol="0" anchor="ctr">
            <a:noAutofit/>
          </a:bodyPr>
          <a:lstStyle/>
          <a:p>
            <a:pPr indent="-2286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600" dirty="0">
                <a:solidFill>
                  <a:srgbClr val="FFFFFF"/>
                </a:solidFill>
              </a:rPr>
              <a:t>Distribuye el poder entre los tres estamentos relevantes de la sociedad inglesa, integrándolos a los órganos jurídicos: </a:t>
            </a:r>
          </a:p>
          <a:p>
            <a:pPr indent="-2286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600" dirty="0">
                <a:solidFill>
                  <a:srgbClr val="FFFFFF"/>
                </a:solidFill>
              </a:rPr>
              <a:t>El Poder Ejecutivo es atribuido al monarca que tendrá los motivos suficientes para utilizar los mecanismos que la Constitución le ofrece, principalmente el derecho a veto, para oponerse a las tentativas del Legislativo de arrogarse todo el poder. </a:t>
            </a:r>
          </a:p>
          <a:p>
            <a:pPr indent="-228600"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600" dirty="0">
                <a:solidFill>
                  <a:srgbClr val="FFFFFF"/>
                </a:solidFill>
              </a:rPr>
              <a:t>El Poder Legislativo, en tanto, estará a cargo de dos Cámaras, cada una de las cuales estará constituida por representantes de clases sociales distintas: nobles y pueblo. </a:t>
            </a:r>
          </a:p>
        </p:txBody>
      </p:sp>
    </p:spTree>
    <p:extLst>
      <p:ext uri="{BB962C8B-B14F-4D97-AF65-F5344CB8AC3E}">
        <p14:creationId xmlns:p14="http://schemas.microsoft.com/office/powerpoint/2010/main" val="52991279"/>
      </p:ext>
    </p:extLst>
  </p:cSld>
  <p:clrMapOvr>
    <a:masterClrMapping/>
  </p:clrMapOvr>
  <mc:AlternateContent xmlns:mc="http://schemas.openxmlformats.org/markup-compatibility/2006" xmlns:p14="http://schemas.microsoft.com/office/powerpoint/2010/main">
    <mc:Choice Requires="p14">
      <p:transition spd="slow" p14:dur="3000">
        <p:diamond/>
      </p:transition>
    </mc:Choice>
    <mc:Fallback xmlns="">
      <p:transition spd="slow">
        <p:diamond/>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tx2">
                <a:lumMod val="60000"/>
                <a:lumOff val="40000"/>
              </a:schemeClr>
            </a:gs>
          </a:gsLst>
          <a:lin ang="18900000" scaled="1"/>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AE2B703B-46F9-481A-A605-82E2A828C4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xmlns="" id="{F13BE4D7-0C3D-4906-B230-A1C5B4665C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uadroTexto 4">
            <a:extLst>
              <a:ext uri="{FF2B5EF4-FFF2-40B4-BE49-F238E27FC236}">
                <a16:creationId xmlns:a16="http://schemas.microsoft.com/office/drawing/2014/main" xmlns="" id="{DCF0187F-A80B-4A7C-AFE1-39EE69C962D3}"/>
              </a:ext>
            </a:extLst>
          </p:cNvPr>
          <p:cNvGraphicFramePr/>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2938199"/>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tx2">
                <a:lumMod val="60000"/>
                <a:lumOff val="40000"/>
              </a:schemeClr>
            </a:gs>
          </a:gsLst>
          <a:lin ang="18900000" scaled="1"/>
        </a:gradFill>
        <a:effectLst/>
      </p:bgPr>
    </p:bg>
    <p:spTree>
      <p:nvGrpSpPr>
        <p:cNvPr id="1" name=""/>
        <p:cNvGrpSpPr/>
        <p:nvPr/>
      </p:nvGrpSpPr>
      <p:grpSpPr>
        <a:xfrm>
          <a:off x="0" y="0"/>
          <a:ext cx="0" cy="0"/>
          <a:chOff x="0" y="0"/>
          <a:chExt cx="0" cy="0"/>
        </a:xfrm>
      </p:grpSpPr>
      <p:sp useBgFill="1">
        <p:nvSpPr>
          <p:cNvPr id="36" name="Rectangle 17">
            <a:extLst>
              <a:ext uri="{FF2B5EF4-FFF2-40B4-BE49-F238E27FC236}">
                <a16:creationId xmlns:a16="http://schemas.microsoft.com/office/drawing/2014/main" xmlns="" id="{955A2079-FA98-4876-80F0-72364A7D2E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uadroTexto 4">
            <a:extLst>
              <a:ext uri="{FF2B5EF4-FFF2-40B4-BE49-F238E27FC236}">
                <a16:creationId xmlns:a16="http://schemas.microsoft.com/office/drawing/2014/main" xmlns="" id="{2441B214-6B10-465D-ABAA-529262CC976F}"/>
              </a:ext>
            </a:extLst>
          </p:cNvPr>
          <p:cNvGraphicFramePr/>
          <p:nvPr>
            <p:extLst/>
          </p:nvPr>
        </p:nvGraphicFramePr>
        <p:xfrm>
          <a:off x="718930" y="103367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5938883"/>
      </p:ext>
    </p:extLst>
  </p:cSld>
  <p:clrMapOvr>
    <a:masterClrMapping/>
  </p:clrMapOvr>
  <mc:AlternateContent xmlns:mc="http://schemas.openxmlformats.org/markup-compatibility/2006" xmlns:p14="http://schemas.microsoft.com/office/powerpoint/2010/main">
    <mc:Choice Requires="p14">
      <p:transition spd="slow" p14:dur="2500">
        <p:cover/>
      </p:transition>
    </mc:Choice>
    <mc:Fallback xmlns="">
      <p:transition spd="slow">
        <p:cov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ustomShape 1"/>
          <p:cNvSpPr/>
          <p:nvPr/>
        </p:nvSpPr>
        <p:spPr>
          <a:xfrm>
            <a:off x="839520" y="946080"/>
            <a:ext cx="7637040" cy="3107880"/>
          </a:xfrm>
          <a:prstGeom prst="rect">
            <a:avLst/>
          </a:prstGeom>
          <a:noFill/>
          <a:ln>
            <a:noFill/>
          </a:ln>
        </p:spPr>
        <p:style>
          <a:lnRef idx="0">
            <a:scrgbClr r="0" g="0" b="0"/>
          </a:lnRef>
          <a:fillRef idx="0">
            <a:scrgbClr r="0" g="0" b="0"/>
          </a:fillRef>
          <a:effectRef idx="0">
            <a:scrgbClr r="0" g="0" b="0"/>
          </a:effectRef>
          <a:fontRef idx="minor"/>
        </p:style>
      </p:sp>
      <p:sp>
        <p:nvSpPr>
          <p:cNvPr id="42" name="CustomShape 2"/>
          <p:cNvSpPr/>
          <p:nvPr/>
        </p:nvSpPr>
        <p:spPr>
          <a:xfrm>
            <a:off x="3360240" y="4163760"/>
            <a:ext cx="33120" cy="34560"/>
          </a:xfrm>
          <a:prstGeom prst="ellipse">
            <a:avLst/>
          </a:prstGeom>
          <a:solidFill>
            <a:srgbClr val="CD4F00"/>
          </a:solidFill>
          <a:ln>
            <a:noFill/>
          </a:ln>
        </p:spPr>
        <p:style>
          <a:lnRef idx="0">
            <a:scrgbClr r="0" g="0" b="0"/>
          </a:lnRef>
          <a:fillRef idx="0">
            <a:scrgbClr r="0" g="0" b="0"/>
          </a:fillRef>
          <a:effectRef idx="0">
            <a:scrgbClr r="0" g="0" b="0"/>
          </a:effectRef>
          <a:fontRef idx="minor"/>
        </p:style>
      </p:sp>
      <p:sp>
        <p:nvSpPr>
          <p:cNvPr id="43" name="CustomShape 3"/>
          <p:cNvSpPr/>
          <p:nvPr/>
        </p:nvSpPr>
        <p:spPr>
          <a:xfrm>
            <a:off x="-18720" y="0"/>
            <a:ext cx="12210480" cy="6755760"/>
          </a:xfrm>
          <a:prstGeom prst="rect">
            <a:avLst/>
          </a:prstGeom>
          <a:solidFill>
            <a:srgbClr val="00B4FF"/>
          </a:solidFill>
          <a:ln>
            <a:noFill/>
          </a:ln>
        </p:spPr>
        <p:style>
          <a:lnRef idx="0">
            <a:scrgbClr r="0" g="0" b="0"/>
          </a:lnRef>
          <a:fillRef idx="0">
            <a:scrgbClr r="0" g="0" b="0"/>
          </a:fillRef>
          <a:effectRef idx="0">
            <a:scrgbClr r="0" g="0" b="0"/>
          </a:effectRef>
          <a:fontRef idx="minor"/>
        </p:style>
        <p:txBody>
          <a:bodyPr/>
          <a:lstStyle/>
          <a:p>
            <a:endParaRPr lang="es-ES" dirty="0"/>
          </a:p>
        </p:txBody>
      </p:sp>
      <p:sp>
        <p:nvSpPr>
          <p:cNvPr id="44" name="CustomShape 4"/>
          <p:cNvSpPr/>
          <p:nvPr/>
        </p:nvSpPr>
        <p:spPr>
          <a:xfrm>
            <a:off x="-18720" y="6693120"/>
            <a:ext cx="12210480" cy="182880"/>
          </a:xfrm>
          <a:custGeom>
            <a:avLst/>
            <a:gdLst/>
            <a:ahLst/>
            <a:cxnLst/>
            <a:rect l="l" t="t" r="r" b="b"/>
            <a:pathLst>
              <a:path w="4811" h="80">
                <a:moveTo>
                  <a:pt x="0" y="0"/>
                </a:moveTo>
                <a:lnTo>
                  <a:pt x="0" y="80"/>
                </a:lnTo>
                <a:lnTo>
                  <a:pt x="4811" y="80"/>
                </a:lnTo>
                <a:lnTo>
                  <a:pt x="4811" y="0"/>
                </a:lnTo>
                <a:lnTo>
                  <a:pt x="0" y="0"/>
                </a:lnTo>
                <a:lnTo>
                  <a:pt x="0" y="0"/>
                </a:lnTo>
                <a:close/>
              </a:path>
            </a:pathLst>
          </a:custGeom>
          <a:solidFill>
            <a:srgbClr val="0093BF"/>
          </a:solidFill>
          <a:ln>
            <a:noFill/>
          </a:ln>
        </p:spPr>
        <p:style>
          <a:lnRef idx="0">
            <a:scrgbClr r="0" g="0" b="0"/>
          </a:lnRef>
          <a:fillRef idx="0">
            <a:scrgbClr r="0" g="0" b="0"/>
          </a:fillRef>
          <a:effectRef idx="0">
            <a:scrgbClr r="0" g="0" b="0"/>
          </a:effectRef>
          <a:fontRef idx="minor"/>
        </p:style>
      </p:sp>
      <p:grpSp>
        <p:nvGrpSpPr>
          <p:cNvPr id="45" name="Group 5"/>
          <p:cNvGrpSpPr/>
          <p:nvPr/>
        </p:nvGrpSpPr>
        <p:grpSpPr>
          <a:xfrm>
            <a:off x="5204160" y="946080"/>
            <a:ext cx="6613920" cy="5067000"/>
            <a:chOff x="5204160" y="946080"/>
            <a:chExt cx="6613920" cy="5067000"/>
          </a:xfrm>
        </p:grpSpPr>
        <p:sp>
          <p:nvSpPr>
            <p:cNvPr id="46" name="CustomShape 6"/>
            <p:cNvSpPr/>
            <p:nvPr/>
          </p:nvSpPr>
          <p:spPr>
            <a:xfrm>
              <a:off x="7972560" y="5964480"/>
              <a:ext cx="48600" cy="48600"/>
            </a:xfrm>
            <a:prstGeom prst="ellipse">
              <a:avLst/>
            </a:prstGeom>
            <a:solidFill>
              <a:srgbClr val="CD4F00"/>
            </a:solidFill>
            <a:ln>
              <a:noFill/>
            </a:ln>
          </p:spPr>
          <p:style>
            <a:lnRef idx="0">
              <a:scrgbClr r="0" g="0" b="0"/>
            </a:lnRef>
            <a:fillRef idx="0">
              <a:scrgbClr r="0" g="0" b="0"/>
            </a:fillRef>
            <a:effectRef idx="0">
              <a:scrgbClr r="0" g="0" b="0"/>
            </a:effectRef>
            <a:fontRef idx="minor"/>
          </p:style>
        </p:sp>
        <p:sp>
          <p:nvSpPr>
            <p:cNvPr id="47" name="CustomShape 7"/>
            <p:cNvSpPr/>
            <p:nvPr/>
          </p:nvSpPr>
          <p:spPr>
            <a:xfrm>
              <a:off x="10805400" y="3484800"/>
              <a:ext cx="41040" cy="41040"/>
            </a:xfrm>
            <a:prstGeom prst="ellipse">
              <a:avLst/>
            </a:prstGeom>
            <a:solidFill>
              <a:srgbClr val="FFFFFF"/>
            </a:solidFill>
            <a:ln>
              <a:noFill/>
            </a:ln>
          </p:spPr>
          <p:style>
            <a:lnRef idx="0">
              <a:scrgbClr r="0" g="0" b="0"/>
            </a:lnRef>
            <a:fillRef idx="0">
              <a:scrgbClr r="0" g="0" b="0"/>
            </a:fillRef>
            <a:effectRef idx="0">
              <a:scrgbClr r="0" g="0" b="0"/>
            </a:effectRef>
            <a:fontRef idx="minor"/>
          </p:style>
        </p:sp>
        <p:sp>
          <p:nvSpPr>
            <p:cNvPr id="48" name="CustomShape 8"/>
            <p:cNvSpPr/>
            <p:nvPr/>
          </p:nvSpPr>
          <p:spPr>
            <a:xfrm>
              <a:off x="10789920" y="3616200"/>
              <a:ext cx="48600" cy="48600"/>
            </a:xfrm>
            <a:custGeom>
              <a:avLst/>
              <a:gdLst/>
              <a:ahLst/>
              <a:cxnLst/>
              <a:rect l="l" t="t" r="r" b="b"/>
              <a:pathLst>
                <a:path w="7" h="7">
                  <a:moveTo>
                    <a:pt x="4" y="0"/>
                  </a:moveTo>
                  <a:cubicBezTo>
                    <a:pt x="2" y="0"/>
                    <a:pt x="1" y="1"/>
                    <a:pt x="0" y="3"/>
                  </a:cubicBezTo>
                  <a:cubicBezTo>
                    <a:pt x="0" y="5"/>
                    <a:pt x="1" y="6"/>
                    <a:pt x="3" y="7"/>
                  </a:cubicBezTo>
                  <a:cubicBezTo>
                    <a:pt x="5" y="7"/>
                    <a:pt x="7" y="6"/>
                    <a:pt x="7" y="4"/>
                  </a:cubicBezTo>
                  <a:cubicBezTo>
                    <a:pt x="7" y="2"/>
                    <a:pt x="6" y="0"/>
                    <a:pt x="4"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49" name="CustomShape 9"/>
            <p:cNvSpPr/>
            <p:nvPr/>
          </p:nvSpPr>
          <p:spPr>
            <a:xfrm>
              <a:off x="10769040" y="3747600"/>
              <a:ext cx="48600" cy="48600"/>
            </a:xfrm>
            <a:custGeom>
              <a:avLst/>
              <a:gdLst/>
              <a:ahLst/>
              <a:cxnLst/>
              <a:rect l="l" t="t" r="r" b="b"/>
              <a:pathLst>
                <a:path w="7" h="7">
                  <a:moveTo>
                    <a:pt x="5" y="1"/>
                  </a:moveTo>
                  <a:cubicBezTo>
                    <a:pt x="3" y="0"/>
                    <a:pt x="1" y="1"/>
                    <a:pt x="1" y="3"/>
                  </a:cubicBezTo>
                  <a:cubicBezTo>
                    <a:pt x="0" y="5"/>
                    <a:pt x="2" y="7"/>
                    <a:pt x="3" y="7"/>
                  </a:cubicBezTo>
                  <a:cubicBezTo>
                    <a:pt x="5" y="7"/>
                    <a:pt x="7" y="6"/>
                    <a:pt x="7" y="4"/>
                  </a:cubicBezTo>
                  <a:cubicBezTo>
                    <a:pt x="7" y="2"/>
                    <a:pt x="6" y="1"/>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0" name="CustomShape 10"/>
            <p:cNvSpPr/>
            <p:nvPr/>
          </p:nvSpPr>
          <p:spPr>
            <a:xfrm>
              <a:off x="10748520" y="3879360"/>
              <a:ext cx="48600" cy="46080"/>
            </a:xfrm>
            <a:custGeom>
              <a:avLst/>
              <a:gdLst/>
              <a:ahLst/>
              <a:cxnLst/>
              <a:rect l="l" t="t" r="r" b="b"/>
              <a:pathLst>
                <a:path w="7" h="7">
                  <a:moveTo>
                    <a:pt x="4" y="1"/>
                  </a:moveTo>
                  <a:cubicBezTo>
                    <a:pt x="2" y="0"/>
                    <a:pt x="0" y="1"/>
                    <a:pt x="0" y="3"/>
                  </a:cubicBezTo>
                  <a:cubicBezTo>
                    <a:pt x="0" y="5"/>
                    <a:pt x="1" y="6"/>
                    <a:pt x="2" y="7"/>
                  </a:cubicBezTo>
                  <a:cubicBezTo>
                    <a:pt x="4" y="7"/>
                    <a:pt x="6" y="6"/>
                    <a:pt x="6" y="4"/>
                  </a:cubicBezTo>
                  <a:cubicBezTo>
                    <a:pt x="7" y="3"/>
                    <a:pt x="6" y="1"/>
                    <a:pt x="4"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1" name="CustomShape 11"/>
            <p:cNvSpPr/>
            <p:nvPr/>
          </p:nvSpPr>
          <p:spPr>
            <a:xfrm>
              <a:off x="10715040" y="4008240"/>
              <a:ext cx="48600" cy="48600"/>
            </a:xfrm>
            <a:custGeom>
              <a:avLst/>
              <a:gdLst/>
              <a:ahLst/>
              <a:cxnLst/>
              <a:rect l="l" t="t" r="r" b="b"/>
              <a:pathLst>
                <a:path w="7" h="7">
                  <a:moveTo>
                    <a:pt x="4" y="0"/>
                  </a:moveTo>
                  <a:cubicBezTo>
                    <a:pt x="2" y="0"/>
                    <a:pt x="1" y="1"/>
                    <a:pt x="0" y="3"/>
                  </a:cubicBezTo>
                  <a:cubicBezTo>
                    <a:pt x="0" y="4"/>
                    <a:pt x="1" y="6"/>
                    <a:pt x="2" y="7"/>
                  </a:cubicBezTo>
                  <a:cubicBezTo>
                    <a:pt x="4" y="7"/>
                    <a:pt x="6" y="6"/>
                    <a:pt x="6" y="4"/>
                  </a:cubicBezTo>
                  <a:cubicBezTo>
                    <a:pt x="7" y="3"/>
                    <a:pt x="6" y="1"/>
                    <a:pt x="4"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2" name="CustomShape 12"/>
            <p:cNvSpPr/>
            <p:nvPr/>
          </p:nvSpPr>
          <p:spPr>
            <a:xfrm>
              <a:off x="10666080" y="4131720"/>
              <a:ext cx="56520" cy="56520"/>
            </a:xfrm>
            <a:custGeom>
              <a:avLst/>
              <a:gdLst/>
              <a:ahLst/>
              <a:cxnLst/>
              <a:rect l="l" t="t" r="r" b="b"/>
              <a:pathLst>
                <a:path w="8" h="8">
                  <a:moveTo>
                    <a:pt x="5" y="1"/>
                  </a:moveTo>
                  <a:cubicBezTo>
                    <a:pt x="3" y="0"/>
                    <a:pt x="2" y="1"/>
                    <a:pt x="1" y="3"/>
                  </a:cubicBezTo>
                  <a:cubicBezTo>
                    <a:pt x="0" y="5"/>
                    <a:pt x="1" y="6"/>
                    <a:pt x="3" y="7"/>
                  </a:cubicBezTo>
                  <a:cubicBezTo>
                    <a:pt x="5" y="8"/>
                    <a:pt x="7" y="7"/>
                    <a:pt x="7" y="5"/>
                  </a:cubicBezTo>
                  <a:cubicBezTo>
                    <a:pt x="8" y="3"/>
                    <a:pt x="7" y="2"/>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3" name="CustomShape 13"/>
            <p:cNvSpPr/>
            <p:nvPr/>
          </p:nvSpPr>
          <p:spPr>
            <a:xfrm>
              <a:off x="10619640" y="4258080"/>
              <a:ext cx="53640" cy="53640"/>
            </a:xfrm>
            <a:custGeom>
              <a:avLst/>
              <a:gdLst/>
              <a:ahLst/>
              <a:cxnLst/>
              <a:rect l="l" t="t" r="r" b="b"/>
              <a:pathLst>
                <a:path w="8" h="8">
                  <a:moveTo>
                    <a:pt x="5" y="1"/>
                  </a:moveTo>
                  <a:cubicBezTo>
                    <a:pt x="3" y="0"/>
                    <a:pt x="2" y="1"/>
                    <a:pt x="1" y="3"/>
                  </a:cubicBezTo>
                  <a:cubicBezTo>
                    <a:pt x="0" y="4"/>
                    <a:pt x="1" y="6"/>
                    <a:pt x="2" y="7"/>
                  </a:cubicBezTo>
                  <a:cubicBezTo>
                    <a:pt x="4" y="8"/>
                    <a:pt x="6" y="7"/>
                    <a:pt x="7" y="5"/>
                  </a:cubicBezTo>
                  <a:cubicBezTo>
                    <a:pt x="8" y="4"/>
                    <a:pt x="7" y="2"/>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4" name="CustomShape 14"/>
            <p:cNvSpPr/>
            <p:nvPr/>
          </p:nvSpPr>
          <p:spPr>
            <a:xfrm>
              <a:off x="10557720" y="4381920"/>
              <a:ext cx="53640" cy="46080"/>
            </a:xfrm>
            <a:custGeom>
              <a:avLst/>
              <a:gdLst/>
              <a:ahLst/>
              <a:cxnLst/>
              <a:rect l="l" t="t" r="r" b="b"/>
              <a:pathLst>
                <a:path w="8" h="7">
                  <a:moveTo>
                    <a:pt x="6" y="1"/>
                  </a:moveTo>
                  <a:cubicBezTo>
                    <a:pt x="4" y="0"/>
                    <a:pt x="2" y="0"/>
                    <a:pt x="1" y="2"/>
                  </a:cubicBezTo>
                  <a:cubicBezTo>
                    <a:pt x="0" y="3"/>
                    <a:pt x="1" y="5"/>
                    <a:pt x="3" y="6"/>
                  </a:cubicBezTo>
                  <a:cubicBezTo>
                    <a:pt x="4" y="7"/>
                    <a:pt x="6" y="7"/>
                    <a:pt x="7" y="5"/>
                  </a:cubicBezTo>
                  <a:cubicBezTo>
                    <a:pt x="8" y="3"/>
                    <a:pt x="7" y="1"/>
                    <a:pt x="6"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5" name="CustomShape 15"/>
            <p:cNvSpPr/>
            <p:nvPr/>
          </p:nvSpPr>
          <p:spPr>
            <a:xfrm>
              <a:off x="10495800" y="4497840"/>
              <a:ext cx="46080" cy="48600"/>
            </a:xfrm>
            <a:custGeom>
              <a:avLst/>
              <a:gdLst/>
              <a:ahLst/>
              <a:cxnLst/>
              <a:rect l="l" t="t" r="r" b="b"/>
              <a:pathLst>
                <a:path w="7" h="7">
                  <a:moveTo>
                    <a:pt x="5" y="1"/>
                  </a:moveTo>
                  <a:cubicBezTo>
                    <a:pt x="4" y="0"/>
                    <a:pt x="2" y="0"/>
                    <a:pt x="1" y="2"/>
                  </a:cubicBezTo>
                  <a:cubicBezTo>
                    <a:pt x="0" y="3"/>
                    <a:pt x="0" y="5"/>
                    <a:pt x="2" y="6"/>
                  </a:cubicBezTo>
                  <a:cubicBezTo>
                    <a:pt x="3" y="7"/>
                    <a:pt x="5" y="7"/>
                    <a:pt x="6" y="5"/>
                  </a:cubicBezTo>
                  <a:cubicBezTo>
                    <a:pt x="7" y="3"/>
                    <a:pt x="7" y="1"/>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6" name="CustomShape 16"/>
            <p:cNvSpPr/>
            <p:nvPr/>
          </p:nvSpPr>
          <p:spPr>
            <a:xfrm>
              <a:off x="10418760" y="4608720"/>
              <a:ext cx="48600" cy="46080"/>
            </a:xfrm>
            <a:custGeom>
              <a:avLst/>
              <a:gdLst/>
              <a:ahLst/>
              <a:cxnLst/>
              <a:rect l="l" t="t" r="r" b="b"/>
              <a:pathLst>
                <a:path w="7" h="7">
                  <a:moveTo>
                    <a:pt x="1" y="2"/>
                  </a:moveTo>
                  <a:cubicBezTo>
                    <a:pt x="0" y="3"/>
                    <a:pt x="0" y="5"/>
                    <a:pt x="2" y="6"/>
                  </a:cubicBezTo>
                  <a:cubicBezTo>
                    <a:pt x="3" y="7"/>
                    <a:pt x="5" y="7"/>
                    <a:pt x="6" y="5"/>
                  </a:cubicBezTo>
                  <a:cubicBezTo>
                    <a:pt x="7" y="4"/>
                    <a:pt x="7" y="2"/>
                    <a:pt x="5" y="1"/>
                  </a:cubicBezTo>
                  <a:cubicBezTo>
                    <a:pt x="4" y="0"/>
                    <a:pt x="2" y="0"/>
                    <a:pt x="1" y="2"/>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7" name="CustomShape 17"/>
            <p:cNvSpPr/>
            <p:nvPr/>
          </p:nvSpPr>
          <p:spPr>
            <a:xfrm>
              <a:off x="10336320" y="4711680"/>
              <a:ext cx="48600" cy="48600"/>
            </a:xfrm>
            <a:custGeom>
              <a:avLst/>
              <a:gdLst/>
              <a:ahLst/>
              <a:cxnLst/>
              <a:rect l="l" t="t" r="r" b="b"/>
              <a:pathLst>
                <a:path w="7" h="7">
                  <a:moveTo>
                    <a:pt x="1" y="2"/>
                  </a:moveTo>
                  <a:cubicBezTo>
                    <a:pt x="0" y="3"/>
                    <a:pt x="0" y="5"/>
                    <a:pt x="2" y="6"/>
                  </a:cubicBezTo>
                  <a:cubicBezTo>
                    <a:pt x="3" y="7"/>
                    <a:pt x="5" y="7"/>
                    <a:pt x="6" y="6"/>
                  </a:cubicBezTo>
                  <a:cubicBezTo>
                    <a:pt x="7" y="5"/>
                    <a:pt x="7" y="2"/>
                    <a:pt x="6" y="1"/>
                  </a:cubicBezTo>
                  <a:cubicBezTo>
                    <a:pt x="4" y="0"/>
                    <a:pt x="2" y="0"/>
                    <a:pt x="1" y="2"/>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8" name="CustomShape 18"/>
            <p:cNvSpPr/>
            <p:nvPr/>
          </p:nvSpPr>
          <p:spPr>
            <a:xfrm>
              <a:off x="10245960" y="4815000"/>
              <a:ext cx="48600" cy="48600"/>
            </a:xfrm>
            <a:custGeom>
              <a:avLst/>
              <a:gdLst/>
              <a:ahLst/>
              <a:cxnLst/>
              <a:rect l="l" t="t" r="r" b="b"/>
              <a:pathLst>
                <a:path w="7" h="7">
                  <a:moveTo>
                    <a:pt x="1" y="1"/>
                  </a:moveTo>
                  <a:cubicBezTo>
                    <a:pt x="0" y="2"/>
                    <a:pt x="0" y="4"/>
                    <a:pt x="2" y="6"/>
                  </a:cubicBezTo>
                  <a:cubicBezTo>
                    <a:pt x="3" y="7"/>
                    <a:pt x="5" y="7"/>
                    <a:pt x="6" y="6"/>
                  </a:cubicBezTo>
                  <a:cubicBezTo>
                    <a:pt x="7" y="4"/>
                    <a:pt x="7" y="2"/>
                    <a:pt x="6" y="1"/>
                  </a:cubicBezTo>
                  <a:cubicBezTo>
                    <a:pt x="5" y="0"/>
                    <a:pt x="3" y="0"/>
                    <a:pt x="1"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59" name="CustomShape 19"/>
            <p:cNvSpPr/>
            <p:nvPr/>
          </p:nvSpPr>
          <p:spPr>
            <a:xfrm>
              <a:off x="10150560" y="4905000"/>
              <a:ext cx="53640" cy="53640"/>
            </a:xfrm>
            <a:custGeom>
              <a:avLst/>
              <a:gdLst/>
              <a:ahLst/>
              <a:cxnLst/>
              <a:rect l="l" t="t" r="r" b="b"/>
              <a:pathLst>
                <a:path w="8" h="8">
                  <a:moveTo>
                    <a:pt x="2" y="2"/>
                  </a:moveTo>
                  <a:cubicBezTo>
                    <a:pt x="1" y="3"/>
                    <a:pt x="0" y="5"/>
                    <a:pt x="2" y="6"/>
                  </a:cubicBezTo>
                  <a:cubicBezTo>
                    <a:pt x="3" y="8"/>
                    <a:pt x="5" y="8"/>
                    <a:pt x="6" y="6"/>
                  </a:cubicBezTo>
                  <a:cubicBezTo>
                    <a:pt x="8" y="5"/>
                    <a:pt x="8" y="3"/>
                    <a:pt x="6" y="2"/>
                  </a:cubicBezTo>
                  <a:cubicBezTo>
                    <a:pt x="5" y="0"/>
                    <a:pt x="3" y="0"/>
                    <a:pt x="2" y="2"/>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60" name="CustomShape 20"/>
            <p:cNvSpPr/>
            <p:nvPr/>
          </p:nvSpPr>
          <p:spPr>
            <a:xfrm>
              <a:off x="10052640" y="4992840"/>
              <a:ext cx="48600" cy="48600"/>
            </a:xfrm>
            <a:custGeom>
              <a:avLst/>
              <a:gdLst/>
              <a:ahLst/>
              <a:cxnLst/>
              <a:rect l="l" t="t" r="r" b="b"/>
              <a:pathLst>
                <a:path w="7" h="7">
                  <a:moveTo>
                    <a:pt x="1" y="1"/>
                  </a:moveTo>
                  <a:cubicBezTo>
                    <a:pt x="0" y="2"/>
                    <a:pt x="0" y="4"/>
                    <a:pt x="1" y="6"/>
                  </a:cubicBezTo>
                  <a:cubicBezTo>
                    <a:pt x="2" y="7"/>
                    <a:pt x="4" y="7"/>
                    <a:pt x="5" y="6"/>
                  </a:cubicBezTo>
                  <a:cubicBezTo>
                    <a:pt x="7" y="5"/>
                    <a:pt x="7" y="3"/>
                    <a:pt x="6" y="2"/>
                  </a:cubicBezTo>
                  <a:cubicBezTo>
                    <a:pt x="5" y="0"/>
                    <a:pt x="3" y="0"/>
                    <a:pt x="1"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61" name="CustomShape 21"/>
            <p:cNvSpPr/>
            <p:nvPr/>
          </p:nvSpPr>
          <p:spPr>
            <a:xfrm>
              <a:off x="9944280" y="5075280"/>
              <a:ext cx="53640" cy="48600"/>
            </a:xfrm>
            <a:custGeom>
              <a:avLst/>
              <a:gdLst/>
              <a:ahLst/>
              <a:cxnLst/>
              <a:rect l="l" t="t" r="r" b="b"/>
              <a:pathLst>
                <a:path w="8" h="7">
                  <a:moveTo>
                    <a:pt x="2" y="1"/>
                  </a:moveTo>
                  <a:cubicBezTo>
                    <a:pt x="1" y="2"/>
                    <a:pt x="0" y="4"/>
                    <a:pt x="1" y="5"/>
                  </a:cubicBezTo>
                  <a:cubicBezTo>
                    <a:pt x="2" y="7"/>
                    <a:pt x="4" y="7"/>
                    <a:pt x="6" y="6"/>
                  </a:cubicBezTo>
                  <a:cubicBezTo>
                    <a:pt x="7" y="5"/>
                    <a:pt x="8" y="3"/>
                    <a:pt x="7" y="2"/>
                  </a:cubicBezTo>
                  <a:cubicBezTo>
                    <a:pt x="5" y="0"/>
                    <a:pt x="3"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62" name="CustomShape 22"/>
            <p:cNvSpPr/>
            <p:nvPr/>
          </p:nvSpPr>
          <p:spPr>
            <a:xfrm>
              <a:off x="9833400" y="5152680"/>
              <a:ext cx="48600" cy="48600"/>
            </a:xfrm>
            <a:custGeom>
              <a:avLst/>
              <a:gdLst/>
              <a:ahLst/>
              <a:cxnLst/>
              <a:rect l="l" t="t" r="r" b="b"/>
              <a:pathLst>
                <a:path w="7" h="7">
                  <a:moveTo>
                    <a:pt x="2" y="0"/>
                  </a:moveTo>
                  <a:cubicBezTo>
                    <a:pt x="0" y="1"/>
                    <a:pt x="0" y="3"/>
                    <a:pt x="1" y="5"/>
                  </a:cubicBezTo>
                  <a:cubicBezTo>
                    <a:pt x="2" y="6"/>
                    <a:pt x="4" y="7"/>
                    <a:pt x="5" y="6"/>
                  </a:cubicBezTo>
                  <a:cubicBezTo>
                    <a:pt x="7" y="5"/>
                    <a:pt x="7" y="3"/>
                    <a:pt x="6" y="2"/>
                  </a:cubicBezTo>
                  <a:cubicBezTo>
                    <a:pt x="5" y="0"/>
                    <a:pt x="3" y="0"/>
                    <a:pt x="2"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63" name="CustomShape 23"/>
            <p:cNvSpPr/>
            <p:nvPr/>
          </p:nvSpPr>
          <p:spPr>
            <a:xfrm>
              <a:off x="9714960" y="5214240"/>
              <a:ext cx="56520" cy="53640"/>
            </a:xfrm>
            <a:custGeom>
              <a:avLst/>
              <a:gdLst/>
              <a:ahLst/>
              <a:cxnLst/>
              <a:rect l="l" t="t" r="r" b="b"/>
              <a:pathLst>
                <a:path w="8" h="8">
                  <a:moveTo>
                    <a:pt x="2" y="1"/>
                  </a:moveTo>
                  <a:cubicBezTo>
                    <a:pt x="1" y="2"/>
                    <a:pt x="0" y="4"/>
                    <a:pt x="1" y="6"/>
                  </a:cubicBezTo>
                  <a:cubicBezTo>
                    <a:pt x="2" y="7"/>
                    <a:pt x="4" y="8"/>
                    <a:pt x="5" y="7"/>
                  </a:cubicBezTo>
                  <a:cubicBezTo>
                    <a:pt x="7" y="6"/>
                    <a:pt x="8" y="4"/>
                    <a:pt x="7" y="2"/>
                  </a:cubicBezTo>
                  <a:cubicBezTo>
                    <a:pt x="6" y="1"/>
                    <a:pt x="4"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64" name="CustomShape 24"/>
            <p:cNvSpPr/>
            <p:nvPr/>
          </p:nvSpPr>
          <p:spPr>
            <a:xfrm>
              <a:off x="9599040" y="5276160"/>
              <a:ext cx="48600" cy="53640"/>
            </a:xfrm>
            <a:custGeom>
              <a:avLst/>
              <a:gdLst/>
              <a:ahLst/>
              <a:cxnLst/>
              <a:rect l="l" t="t" r="r" b="b"/>
              <a:pathLst>
                <a:path w="7" h="8">
                  <a:moveTo>
                    <a:pt x="2" y="1"/>
                  </a:moveTo>
                  <a:cubicBezTo>
                    <a:pt x="1" y="2"/>
                    <a:pt x="0" y="4"/>
                    <a:pt x="1" y="5"/>
                  </a:cubicBezTo>
                  <a:cubicBezTo>
                    <a:pt x="1" y="7"/>
                    <a:pt x="3" y="8"/>
                    <a:pt x="5" y="7"/>
                  </a:cubicBezTo>
                  <a:cubicBezTo>
                    <a:pt x="7" y="6"/>
                    <a:pt x="7" y="4"/>
                    <a:pt x="6" y="2"/>
                  </a:cubicBezTo>
                  <a:cubicBezTo>
                    <a:pt x="6" y="1"/>
                    <a:pt x="4"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65" name="CustomShape 25"/>
            <p:cNvSpPr/>
            <p:nvPr/>
          </p:nvSpPr>
          <p:spPr>
            <a:xfrm>
              <a:off x="9475200" y="5330520"/>
              <a:ext cx="48600" cy="48600"/>
            </a:xfrm>
            <a:custGeom>
              <a:avLst/>
              <a:gdLst/>
              <a:ahLst/>
              <a:cxnLst/>
              <a:rect l="l" t="t" r="r" b="b"/>
              <a:pathLst>
                <a:path w="7" h="7">
                  <a:moveTo>
                    <a:pt x="3" y="1"/>
                  </a:moveTo>
                  <a:cubicBezTo>
                    <a:pt x="1" y="1"/>
                    <a:pt x="0" y="3"/>
                    <a:pt x="1" y="5"/>
                  </a:cubicBezTo>
                  <a:cubicBezTo>
                    <a:pt x="1" y="6"/>
                    <a:pt x="3" y="7"/>
                    <a:pt x="5" y="7"/>
                  </a:cubicBezTo>
                  <a:cubicBezTo>
                    <a:pt x="7" y="6"/>
                    <a:pt x="7" y="4"/>
                    <a:pt x="7" y="2"/>
                  </a:cubicBezTo>
                  <a:cubicBezTo>
                    <a:pt x="6" y="1"/>
                    <a:pt x="4" y="0"/>
                    <a:pt x="3"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66" name="CustomShape 26"/>
            <p:cNvSpPr/>
            <p:nvPr/>
          </p:nvSpPr>
          <p:spPr>
            <a:xfrm>
              <a:off x="9351720" y="5379480"/>
              <a:ext cx="48600" cy="48600"/>
            </a:xfrm>
            <a:custGeom>
              <a:avLst/>
              <a:gdLst/>
              <a:ahLst/>
              <a:cxnLst/>
              <a:rect l="l" t="t" r="r" b="b"/>
              <a:pathLst>
                <a:path w="7" h="7">
                  <a:moveTo>
                    <a:pt x="2" y="0"/>
                  </a:moveTo>
                  <a:cubicBezTo>
                    <a:pt x="1" y="1"/>
                    <a:pt x="0" y="3"/>
                    <a:pt x="0" y="4"/>
                  </a:cubicBezTo>
                  <a:cubicBezTo>
                    <a:pt x="1" y="6"/>
                    <a:pt x="3" y="7"/>
                    <a:pt x="5" y="6"/>
                  </a:cubicBezTo>
                  <a:cubicBezTo>
                    <a:pt x="6" y="6"/>
                    <a:pt x="7" y="4"/>
                    <a:pt x="7" y="2"/>
                  </a:cubicBezTo>
                  <a:cubicBezTo>
                    <a:pt x="6" y="1"/>
                    <a:pt x="4" y="0"/>
                    <a:pt x="2"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67" name="CustomShape 27"/>
            <p:cNvSpPr/>
            <p:nvPr/>
          </p:nvSpPr>
          <p:spPr>
            <a:xfrm>
              <a:off x="9219960" y="5412960"/>
              <a:ext cx="53640" cy="56520"/>
            </a:xfrm>
            <a:custGeom>
              <a:avLst/>
              <a:gdLst/>
              <a:ahLst/>
              <a:cxnLst/>
              <a:rect l="l" t="t" r="r" b="b"/>
              <a:pathLst>
                <a:path w="8" h="8">
                  <a:moveTo>
                    <a:pt x="3" y="1"/>
                  </a:moveTo>
                  <a:cubicBezTo>
                    <a:pt x="1" y="1"/>
                    <a:pt x="0" y="3"/>
                    <a:pt x="1" y="5"/>
                  </a:cubicBezTo>
                  <a:cubicBezTo>
                    <a:pt x="1" y="7"/>
                    <a:pt x="3" y="8"/>
                    <a:pt x="5" y="7"/>
                  </a:cubicBezTo>
                  <a:cubicBezTo>
                    <a:pt x="7" y="7"/>
                    <a:pt x="8" y="5"/>
                    <a:pt x="7" y="3"/>
                  </a:cubicBezTo>
                  <a:cubicBezTo>
                    <a:pt x="7" y="1"/>
                    <a:pt x="5" y="0"/>
                    <a:pt x="3"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68" name="CustomShape 28"/>
            <p:cNvSpPr/>
            <p:nvPr/>
          </p:nvSpPr>
          <p:spPr>
            <a:xfrm>
              <a:off x="9096480" y="5448960"/>
              <a:ext cx="48600" cy="46080"/>
            </a:xfrm>
            <a:custGeom>
              <a:avLst/>
              <a:gdLst/>
              <a:ahLst/>
              <a:cxnLst/>
              <a:rect l="l" t="t" r="r" b="b"/>
              <a:pathLst>
                <a:path w="7" h="7">
                  <a:moveTo>
                    <a:pt x="2" y="1"/>
                  </a:moveTo>
                  <a:cubicBezTo>
                    <a:pt x="1" y="1"/>
                    <a:pt x="0" y="3"/>
                    <a:pt x="0" y="5"/>
                  </a:cubicBezTo>
                  <a:cubicBezTo>
                    <a:pt x="0" y="6"/>
                    <a:pt x="2" y="7"/>
                    <a:pt x="4" y="7"/>
                  </a:cubicBezTo>
                  <a:cubicBezTo>
                    <a:pt x="6" y="7"/>
                    <a:pt x="7" y="5"/>
                    <a:pt x="6" y="3"/>
                  </a:cubicBezTo>
                  <a:cubicBezTo>
                    <a:pt x="6" y="1"/>
                    <a:pt x="4"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69" name="CustomShape 29"/>
            <p:cNvSpPr/>
            <p:nvPr/>
          </p:nvSpPr>
          <p:spPr>
            <a:xfrm>
              <a:off x="8957160" y="5474880"/>
              <a:ext cx="48600" cy="48600"/>
            </a:xfrm>
            <a:custGeom>
              <a:avLst/>
              <a:gdLst/>
              <a:ahLst/>
              <a:cxnLst/>
              <a:rect l="l" t="t" r="r" b="b"/>
              <a:pathLst>
                <a:path w="7" h="7">
                  <a:moveTo>
                    <a:pt x="3" y="0"/>
                  </a:moveTo>
                  <a:cubicBezTo>
                    <a:pt x="2" y="1"/>
                    <a:pt x="0" y="2"/>
                    <a:pt x="1" y="4"/>
                  </a:cubicBezTo>
                  <a:cubicBezTo>
                    <a:pt x="1" y="6"/>
                    <a:pt x="3" y="7"/>
                    <a:pt x="5" y="7"/>
                  </a:cubicBezTo>
                  <a:cubicBezTo>
                    <a:pt x="6" y="6"/>
                    <a:pt x="7" y="5"/>
                    <a:pt x="7" y="3"/>
                  </a:cubicBezTo>
                  <a:cubicBezTo>
                    <a:pt x="7" y="1"/>
                    <a:pt x="5" y="0"/>
                    <a:pt x="3"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70" name="CustomShape 30"/>
            <p:cNvSpPr/>
            <p:nvPr/>
          </p:nvSpPr>
          <p:spPr>
            <a:xfrm>
              <a:off x="8828280" y="5495400"/>
              <a:ext cx="46080" cy="48600"/>
            </a:xfrm>
            <a:custGeom>
              <a:avLst/>
              <a:gdLst/>
              <a:ahLst/>
              <a:cxnLst/>
              <a:rect l="l" t="t" r="r" b="b"/>
              <a:pathLst>
                <a:path w="7" h="7">
                  <a:moveTo>
                    <a:pt x="3" y="0"/>
                  </a:moveTo>
                  <a:cubicBezTo>
                    <a:pt x="2" y="0"/>
                    <a:pt x="0" y="2"/>
                    <a:pt x="1" y="4"/>
                  </a:cubicBezTo>
                  <a:cubicBezTo>
                    <a:pt x="1" y="5"/>
                    <a:pt x="2" y="7"/>
                    <a:pt x="4" y="7"/>
                  </a:cubicBezTo>
                  <a:cubicBezTo>
                    <a:pt x="6" y="6"/>
                    <a:pt x="7" y="5"/>
                    <a:pt x="7" y="3"/>
                  </a:cubicBezTo>
                  <a:cubicBezTo>
                    <a:pt x="7" y="1"/>
                    <a:pt x="5" y="0"/>
                    <a:pt x="3"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71" name="CustomShape 31"/>
            <p:cNvSpPr/>
            <p:nvPr/>
          </p:nvSpPr>
          <p:spPr>
            <a:xfrm>
              <a:off x="8696880" y="5510880"/>
              <a:ext cx="48600" cy="46080"/>
            </a:xfrm>
            <a:custGeom>
              <a:avLst/>
              <a:gdLst/>
              <a:ahLst/>
              <a:cxnLst/>
              <a:rect l="l" t="t" r="r" b="b"/>
              <a:pathLst>
                <a:path w="7" h="7">
                  <a:moveTo>
                    <a:pt x="3" y="0"/>
                  </a:moveTo>
                  <a:cubicBezTo>
                    <a:pt x="1" y="0"/>
                    <a:pt x="0" y="2"/>
                    <a:pt x="0" y="3"/>
                  </a:cubicBezTo>
                  <a:cubicBezTo>
                    <a:pt x="0" y="5"/>
                    <a:pt x="2" y="7"/>
                    <a:pt x="4" y="6"/>
                  </a:cubicBezTo>
                  <a:cubicBezTo>
                    <a:pt x="5" y="6"/>
                    <a:pt x="7" y="5"/>
                    <a:pt x="7" y="3"/>
                  </a:cubicBezTo>
                  <a:cubicBezTo>
                    <a:pt x="6" y="1"/>
                    <a:pt x="5" y="0"/>
                    <a:pt x="3"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72" name="CustomShape 32"/>
            <p:cNvSpPr/>
            <p:nvPr/>
          </p:nvSpPr>
          <p:spPr>
            <a:xfrm>
              <a:off x="8565480" y="5515920"/>
              <a:ext cx="41040" cy="41040"/>
            </a:xfrm>
            <a:prstGeom prst="ellipse">
              <a:avLst/>
            </a:prstGeom>
            <a:solidFill>
              <a:srgbClr val="FFFFFF"/>
            </a:solidFill>
            <a:ln>
              <a:noFill/>
            </a:ln>
          </p:spPr>
          <p:style>
            <a:lnRef idx="0">
              <a:scrgbClr r="0" g="0" b="0"/>
            </a:lnRef>
            <a:fillRef idx="0">
              <a:scrgbClr r="0" g="0" b="0"/>
            </a:fillRef>
            <a:effectRef idx="0">
              <a:scrgbClr r="0" g="0" b="0"/>
            </a:effectRef>
            <a:fontRef idx="minor"/>
          </p:style>
        </p:sp>
        <p:sp>
          <p:nvSpPr>
            <p:cNvPr id="73" name="CustomShape 33"/>
            <p:cNvSpPr/>
            <p:nvPr/>
          </p:nvSpPr>
          <p:spPr>
            <a:xfrm>
              <a:off x="8428680" y="5515920"/>
              <a:ext cx="46080" cy="41040"/>
            </a:xfrm>
            <a:custGeom>
              <a:avLst/>
              <a:gdLst/>
              <a:ahLst/>
              <a:cxnLst/>
              <a:rect l="l" t="t" r="r" b="b"/>
              <a:pathLst>
                <a:path w="7" h="6">
                  <a:moveTo>
                    <a:pt x="4" y="0"/>
                  </a:moveTo>
                  <a:cubicBezTo>
                    <a:pt x="2" y="0"/>
                    <a:pt x="0" y="1"/>
                    <a:pt x="0" y="3"/>
                  </a:cubicBezTo>
                  <a:cubicBezTo>
                    <a:pt x="0" y="5"/>
                    <a:pt x="2" y="6"/>
                    <a:pt x="3" y="6"/>
                  </a:cubicBezTo>
                  <a:cubicBezTo>
                    <a:pt x="5" y="6"/>
                    <a:pt x="7" y="5"/>
                    <a:pt x="7" y="3"/>
                  </a:cubicBezTo>
                  <a:cubicBezTo>
                    <a:pt x="7" y="1"/>
                    <a:pt x="5" y="0"/>
                    <a:pt x="4"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74" name="CustomShape 34"/>
            <p:cNvSpPr/>
            <p:nvPr/>
          </p:nvSpPr>
          <p:spPr>
            <a:xfrm>
              <a:off x="8297280" y="5510880"/>
              <a:ext cx="41040" cy="46080"/>
            </a:xfrm>
            <a:custGeom>
              <a:avLst/>
              <a:gdLst/>
              <a:ahLst/>
              <a:cxnLst/>
              <a:rect l="l" t="t" r="r" b="b"/>
              <a:pathLst>
                <a:path w="6" h="7">
                  <a:moveTo>
                    <a:pt x="3" y="0"/>
                  </a:moveTo>
                  <a:cubicBezTo>
                    <a:pt x="2" y="0"/>
                    <a:pt x="0" y="1"/>
                    <a:pt x="0" y="3"/>
                  </a:cubicBezTo>
                  <a:cubicBezTo>
                    <a:pt x="0" y="5"/>
                    <a:pt x="1" y="6"/>
                    <a:pt x="3" y="7"/>
                  </a:cubicBezTo>
                  <a:cubicBezTo>
                    <a:pt x="5" y="7"/>
                    <a:pt x="6" y="5"/>
                    <a:pt x="6" y="4"/>
                  </a:cubicBezTo>
                  <a:cubicBezTo>
                    <a:pt x="6" y="2"/>
                    <a:pt x="5" y="0"/>
                    <a:pt x="3"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75" name="CustomShape 35"/>
            <p:cNvSpPr/>
            <p:nvPr/>
          </p:nvSpPr>
          <p:spPr>
            <a:xfrm>
              <a:off x="8158320" y="5495400"/>
              <a:ext cx="48600" cy="48600"/>
            </a:xfrm>
            <a:custGeom>
              <a:avLst/>
              <a:gdLst/>
              <a:ahLst/>
              <a:cxnLst/>
              <a:rect l="l" t="t" r="r" b="b"/>
              <a:pathLst>
                <a:path w="7" h="7">
                  <a:moveTo>
                    <a:pt x="4" y="0"/>
                  </a:moveTo>
                  <a:cubicBezTo>
                    <a:pt x="2" y="0"/>
                    <a:pt x="1" y="1"/>
                    <a:pt x="1" y="3"/>
                  </a:cubicBezTo>
                  <a:cubicBezTo>
                    <a:pt x="0" y="5"/>
                    <a:pt x="2" y="7"/>
                    <a:pt x="3" y="7"/>
                  </a:cubicBezTo>
                  <a:cubicBezTo>
                    <a:pt x="5" y="7"/>
                    <a:pt x="7" y="6"/>
                    <a:pt x="7" y="4"/>
                  </a:cubicBezTo>
                  <a:cubicBezTo>
                    <a:pt x="7" y="2"/>
                    <a:pt x="6" y="1"/>
                    <a:pt x="4"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76" name="CustomShape 36"/>
            <p:cNvSpPr/>
            <p:nvPr/>
          </p:nvSpPr>
          <p:spPr>
            <a:xfrm>
              <a:off x="8029440" y="5474880"/>
              <a:ext cx="46080" cy="48600"/>
            </a:xfrm>
            <a:custGeom>
              <a:avLst/>
              <a:gdLst/>
              <a:ahLst/>
              <a:cxnLst/>
              <a:rect l="l" t="t" r="r" b="b"/>
              <a:pathLst>
                <a:path w="7" h="7">
                  <a:moveTo>
                    <a:pt x="4" y="1"/>
                  </a:moveTo>
                  <a:cubicBezTo>
                    <a:pt x="2" y="0"/>
                    <a:pt x="1" y="2"/>
                    <a:pt x="0" y="3"/>
                  </a:cubicBezTo>
                  <a:cubicBezTo>
                    <a:pt x="0" y="5"/>
                    <a:pt x="1" y="7"/>
                    <a:pt x="3" y="7"/>
                  </a:cubicBezTo>
                  <a:cubicBezTo>
                    <a:pt x="5" y="7"/>
                    <a:pt x="6" y="6"/>
                    <a:pt x="7" y="4"/>
                  </a:cubicBezTo>
                  <a:cubicBezTo>
                    <a:pt x="7" y="3"/>
                    <a:pt x="6" y="1"/>
                    <a:pt x="4"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77" name="CustomShape 37"/>
            <p:cNvSpPr/>
            <p:nvPr/>
          </p:nvSpPr>
          <p:spPr>
            <a:xfrm>
              <a:off x="7897680" y="5454000"/>
              <a:ext cx="48600" cy="48600"/>
            </a:xfrm>
            <a:custGeom>
              <a:avLst/>
              <a:gdLst/>
              <a:ahLst/>
              <a:cxnLst/>
              <a:rect l="l" t="t" r="r" b="b"/>
              <a:pathLst>
                <a:path w="7" h="7">
                  <a:moveTo>
                    <a:pt x="4" y="0"/>
                  </a:moveTo>
                  <a:cubicBezTo>
                    <a:pt x="2" y="0"/>
                    <a:pt x="1" y="1"/>
                    <a:pt x="0" y="3"/>
                  </a:cubicBezTo>
                  <a:cubicBezTo>
                    <a:pt x="0" y="4"/>
                    <a:pt x="1" y="6"/>
                    <a:pt x="3" y="7"/>
                  </a:cubicBezTo>
                  <a:cubicBezTo>
                    <a:pt x="4" y="7"/>
                    <a:pt x="6" y="6"/>
                    <a:pt x="7" y="4"/>
                  </a:cubicBezTo>
                  <a:cubicBezTo>
                    <a:pt x="7" y="2"/>
                    <a:pt x="6" y="1"/>
                    <a:pt x="4"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78" name="CustomShape 38"/>
            <p:cNvSpPr/>
            <p:nvPr/>
          </p:nvSpPr>
          <p:spPr>
            <a:xfrm>
              <a:off x="7766280" y="5420520"/>
              <a:ext cx="48600" cy="48600"/>
            </a:xfrm>
            <a:custGeom>
              <a:avLst/>
              <a:gdLst/>
              <a:ahLst/>
              <a:cxnLst/>
              <a:rect l="l" t="t" r="r" b="b"/>
              <a:pathLst>
                <a:path w="7" h="7">
                  <a:moveTo>
                    <a:pt x="4" y="1"/>
                  </a:moveTo>
                  <a:cubicBezTo>
                    <a:pt x="3" y="0"/>
                    <a:pt x="1" y="1"/>
                    <a:pt x="0" y="3"/>
                  </a:cubicBezTo>
                  <a:cubicBezTo>
                    <a:pt x="0" y="5"/>
                    <a:pt x="1" y="6"/>
                    <a:pt x="3" y="7"/>
                  </a:cubicBezTo>
                  <a:cubicBezTo>
                    <a:pt x="4" y="7"/>
                    <a:pt x="6" y="6"/>
                    <a:pt x="7" y="5"/>
                  </a:cubicBezTo>
                  <a:cubicBezTo>
                    <a:pt x="7" y="3"/>
                    <a:pt x="6" y="1"/>
                    <a:pt x="4"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79" name="CustomShape 39"/>
            <p:cNvSpPr/>
            <p:nvPr/>
          </p:nvSpPr>
          <p:spPr>
            <a:xfrm>
              <a:off x="7634880" y="5387040"/>
              <a:ext cx="48600" cy="46080"/>
            </a:xfrm>
            <a:custGeom>
              <a:avLst/>
              <a:gdLst/>
              <a:ahLst/>
              <a:cxnLst/>
              <a:rect l="l" t="t" r="r" b="b"/>
              <a:pathLst>
                <a:path w="7" h="7">
                  <a:moveTo>
                    <a:pt x="5" y="0"/>
                  </a:moveTo>
                  <a:cubicBezTo>
                    <a:pt x="3" y="0"/>
                    <a:pt x="1" y="1"/>
                    <a:pt x="1" y="2"/>
                  </a:cubicBezTo>
                  <a:cubicBezTo>
                    <a:pt x="0" y="4"/>
                    <a:pt x="1" y="6"/>
                    <a:pt x="3" y="6"/>
                  </a:cubicBezTo>
                  <a:cubicBezTo>
                    <a:pt x="5" y="7"/>
                    <a:pt x="6" y="6"/>
                    <a:pt x="7" y="4"/>
                  </a:cubicBezTo>
                  <a:cubicBezTo>
                    <a:pt x="7" y="3"/>
                    <a:pt x="7" y="1"/>
                    <a:pt x="5"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80" name="CustomShape 40"/>
            <p:cNvSpPr/>
            <p:nvPr/>
          </p:nvSpPr>
          <p:spPr>
            <a:xfrm>
              <a:off x="7511040" y="5338080"/>
              <a:ext cx="48600" cy="48600"/>
            </a:xfrm>
            <a:custGeom>
              <a:avLst/>
              <a:gdLst/>
              <a:ahLst/>
              <a:cxnLst/>
              <a:rect l="l" t="t" r="r" b="b"/>
              <a:pathLst>
                <a:path w="7" h="7">
                  <a:moveTo>
                    <a:pt x="5" y="1"/>
                  </a:moveTo>
                  <a:cubicBezTo>
                    <a:pt x="3" y="0"/>
                    <a:pt x="1" y="1"/>
                    <a:pt x="1" y="3"/>
                  </a:cubicBezTo>
                  <a:cubicBezTo>
                    <a:pt x="0" y="4"/>
                    <a:pt x="1" y="6"/>
                    <a:pt x="2" y="7"/>
                  </a:cubicBezTo>
                  <a:cubicBezTo>
                    <a:pt x="4" y="7"/>
                    <a:pt x="6" y="7"/>
                    <a:pt x="7" y="5"/>
                  </a:cubicBezTo>
                  <a:cubicBezTo>
                    <a:pt x="7" y="3"/>
                    <a:pt x="6" y="1"/>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81" name="CustomShape 41"/>
            <p:cNvSpPr/>
            <p:nvPr/>
          </p:nvSpPr>
          <p:spPr>
            <a:xfrm>
              <a:off x="7387560" y="5289120"/>
              <a:ext cx="48600" cy="48600"/>
            </a:xfrm>
            <a:custGeom>
              <a:avLst/>
              <a:gdLst/>
              <a:ahLst/>
              <a:cxnLst/>
              <a:rect l="l" t="t" r="r" b="b"/>
              <a:pathLst>
                <a:path w="7" h="7">
                  <a:moveTo>
                    <a:pt x="5" y="0"/>
                  </a:moveTo>
                  <a:cubicBezTo>
                    <a:pt x="3" y="0"/>
                    <a:pt x="1" y="0"/>
                    <a:pt x="1" y="2"/>
                  </a:cubicBezTo>
                  <a:cubicBezTo>
                    <a:pt x="0" y="4"/>
                    <a:pt x="1" y="6"/>
                    <a:pt x="2" y="6"/>
                  </a:cubicBezTo>
                  <a:cubicBezTo>
                    <a:pt x="4" y="7"/>
                    <a:pt x="6" y="6"/>
                    <a:pt x="7" y="5"/>
                  </a:cubicBezTo>
                  <a:cubicBezTo>
                    <a:pt x="7" y="3"/>
                    <a:pt x="7" y="1"/>
                    <a:pt x="5"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82" name="CustomShape 42"/>
            <p:cNvSpPr/>
            <p:nvPr/>
          </p:nvSpPr>
          <p:spPr>
            <a:xfrm>
              <a:off x="7263720" y="5227200"/>
              <a:ext cx="53640" cy="56520"/>
            </a:xfrm>
            <a:custGeom>
              <a:avLst/>
              <a:gdLst/>
              <a:ahLst/>
              <a:cxnLst/>
              <a:rect l="l" t="t" r="r" b="b"/>
              <a:pathLst>
                <a:path w="8" h="8">
                  <a:moveTo>
                    <a:pt x="6" y="1"/>
                  </a:moveTo>
                  <a:cubicBezTo>
                    <a:pt x="4" y="0"/>
                    <a:pt x="2" y="1"/>
                    <a:pt x="1" y="2"/>
                  </a:cubicBezTo>
                  <a:cubicBezTo>
                    <a:pt x="0" y="4"/>
                    <a:pt x="1" y="6"/>
                    <a:pt x="3" y="7"/>
                  </a:cubicBezTo>
                  <a:cubicBezTo>
                    <a:pt x="4" y="8"/>
                    <a:pt x="6" y="7"/>
                    <a:pt x="7" y="5"/>
                  </a:cubicBezTo>
                  <a:cubicBezTo>
                    <a:pt x="8" y="4"/>
                    <a:pt x="7" y="2"/>
                    <a:pt x="6"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83" name="CustomShape 43"/>
            <p:cNvSpPr/>
            <p:nvPr/>
          </p:nvSpPr>
          <p:spPr>
            <a:xfrm>
              <a:off x="7147800" y="5165280"/>
              <a:ext cx="53640" cy="48600"/>
            </a:xfrm>
            <a:custGeom>
              <a:avLst/>
              <a:gdLst/>
              <a:ahLst/>
              <a:cxnLst/>
              <a:rect l="l" t="t" r="r" b="b"/>
              <a:pathLst>
                <a:path w="8" h="7">
                  <a:moveTo>
                    <a:pt x="6" y="1"/>
                  </a:moveTo>
                  <a:cubicBezTo>
                    <a:pt x="4" y="0"/>
                    <a:pt x="2" y="0"/>
                    <a:pt x="1" y="2"/>
                  </a:cubicBezTo>
                  <a:cubicBezTo>
                    <a:pt x="0" y="3"/>
                    <a:pt x="1" y="5"/>
                    <a:pt x="2" y="6"/>
                  </a:cubicBezTo>
                  <a:cubicBezTo>
                    <a:pt x="4" y="7"/>
                    <a:pt x="6" y="7"/>
                    <a:pt x="7" y="5"/>
                  </a:cubicBezTo>
                  <a:cubicBezTo>
                    <a:pt x="8" y="4"/>
                    <a:pt x="7" y="2"/>
                    <a:pt x="6"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84" name="CustomShape 44"/>
            <p:cNvSpPr/>
            <p:nvPr/>
          </p:nvSpPr>
          <p:spPr>
            <a:xfrm>
              <a:off x="7036920" y="5090760"/>
              <a:ext cx="46080" cy="53640"/>
            </a:xfrm>
            <a:custGeom>
              <a:avLst/>
              <a:gdLst/>
              <a:ahLst/>
              <a:cxnLst/>
              <a:rect l="l" t="t" r="r" b="b"/>
              <a:pathLst>
                <a:path w="7" h="8">
                  <a:moveTo>
                    <a:pt x="1" y="2"/>
                  </a:moveTo>
                  <a:cubicBezTo>
                    <a:pt x="0" y="4"/>
                    <a:pt x="0" y="6"/>
                    <a:pt x="2" y="7"/>
                  </a:cubicBezTo>
                  <a:cubicBezTo>
                    <a:pt x="3" y="8"/>
                    <a:pt x="5" y="7"/>
                    <a:pt x="6" y="6"/>
                  </a:cubicBezTo>
                  <a:cubicBezTo>
                    <a:pt x="7" y="4"/>
                    <a:pt x="7" y="2"/>
                    <a:pt x="5" y="1"/>
                  </a:cubicBezTo>
                  <a:cubicBezTo>
                    <a:pt x="4" y="0"/>
                    <a:pt x="2" y="1"/>
                    <a:pt x="1" y="2"/>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85" name="CustomShape 45"/>
            <p:cNvSpPr/>
            <p:nvPr/>
          </p:nvSpPr>
          <p:spPr>
            <a:xfrm>
              <a:off x="6926040" y="5013360"/>
              <a:ext cx="48600" cy="56520"/>
            </a:xfrm>
            <a:custGeom>
              <a:avLst/>
              <a:gdLst/>
              <a:ahLst/>
              <a:cxnLst/>
              <a:rect l="l" t="t" r="r" b="b"/>
              <a:pathLst>
                <a:path w="7" h="8">
                  <a:moveTo>
                    <a:pt x="1" y="2"/>
                  </a:moveTo>
                  <a:cubicBezTo>
                    <a:pt x="0" y="3"/>
                    <a:pt x="0" y="5"/>
                    <a:pt x="2" y="6"/>
                  </a:cubicBezTo>
                  <a:cubicBezTo>
                    <a:pt x="3" y="8"/>
                    <a:pt x="5" y="7"/>
                    <a:pt x="6" y="6"/>
                  </a:cubicBezTo>
                  <a:cubicBezTo>
                    <a:pt x="7" y="4"/>
                    <a:pt x="7" y="2"/>
                    <a:pt x="6" y="1"/>
                  </a:cubicBezTo>
                  <a:cubicBezTo>
                    <a:pt x="4" y="0"/>
                    <a:pt x="2" y="1"/>
                    <a:pt x="1" y="2"/>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86" name="CustomShape 46"/>
            <p:cNvSpPr/>
            <p:nvPr/>
          </p:nvSpPr>
          <p:spPr>
            <a:xfrm>
              <a:off x="6823080" y="4930920"/>
              <a:ext cx="48600" cy="48600"/>
            </a:xfrm>
            <a:custGeom>
              <a:avLst/>
              <a:gdLst/>
              <a:ahLst/>
              <a:cxnLst/>
              <a:rect l="l" t="t" r="r" b="b"/>
              <a:pathLst>
                <a:path w="7" h="7">
                  <a:moveTo>
                    <a:pt x="1" y="2"/>
                  </a:moveTo>
                  <a:cubicBezTo>
                    <a:pt x="0" y="3"/>
                    <a:pt x="0" y="5"/>
                    <a:pt x="2" y="6"/>
                  </a:cubicBezTo>
                  <a:cubicBezTo>
                    <a:pt x="3" y="7"/>
                    <a:pt x="5" y="7"/>
                    <a:pt x="6" y="6"/>
                  </a:cubicBezTo>
                  <a:cubicBezTo>
                    <a:pt x="7" y="4"/>
                    <a:pt x="7" y="2"/>
                    <a:pt x="6" y="1"/>
                  </a:cubicBezTo>
                  <a:cubicBezTo>
                    <a:pt x="4" y="0"/>
                    <a:pt x="2" y="0"/>
                    <a:pt x="1" y="2"/>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87" name="CustomShape 47"/>
            <p:cNvSpPr/>
            <p:nvPr/>
          </p:nvSpPr>
          <p:spPr>
            <a:xfrm>
              <a:off x="6725160" y="4843080"/>
              <a:ext cx="48600" cy="46080"/>
            </a:xfrm>
            <a:custGeom>
              <a:avLst/>
              <a:gdLst/>
              <a:ahLst/>
              <a:cxnLst/>
              <a:rect l="l" t="t" r="r" b="b"/>
              <a:pathLst>
                <a:path w="7" h="7">
                  <a:moveTo>
                    <a:pt x="1" y="1"/>
                  </a:moveTo>
                  <a:cubicBezTo>
                    <a:pt x="0" y="2"/>
                    <a:pt x="0" y="5"/>
                    <a:pt x="1" y="6"/>
                  </a:cubicBezTo>
                  <a:cubicBezTo>
                    <a:pt x="2" y="7"/>
                    <a:pt x="4" y="7"/>
                    <a:pt x="6" y="6"/>
                  </a:cubicBezTo>
                  <a:cubicBezTo>
                    <a:pt x="7" y="5"/>
                    <a:pt x="7" y="2"/>
                    <a:pt x="6" y="1"/>
                  </a:cubicBezTo>
                  <a:cubicBezTo>
                    <a:pt x="4" y="0"/>
                    <a:pt x="2" y="0"/>
                    <a:pt x="1"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88" name="CustomShape 48"/>
            <p:cNvSpPr/>
            <p:nvPr/>
          </p:nvSpPr>
          <p:spPr>
            <a:xfrm>
              <a:off x="6629760" y="4745160"/>
              <a:ext cx="53640" cy="48600"/>
            </a:xfrm>
            <a:custGeom>
              <a:avLst/>
              <a:gdLst/>
              <a:ahLst/>
              <a:cxnLst/>
              <a:rect l="l" t="t" r="r" b="b"/>
              <a:pathLst>
                <a:path w="8" h="7">
                  <a:moveTo>
                    <a:pt x="2" y="1"/>
                  </a:moveTo>
                  <a:cubicBezTo>
                    <a:pt x="0" y="2"/>
                    <a:pt x="0" y="4"/>
                    <a:pt x="2" y="6"/>
                  </a:cubicBezTo>
                  <a:cubicBezTo>
                    <a:pt x="3" y="7"/>
                    <a:pt x="5" y="7"/>
                    <a:pt x="6" y="6"/>
                  </a:cubicBezTo>
                  <a:cubicBezTo>
                    <a:pt x="7" y="5"/>
                    <a:pt x="8" y="3"/>
                    <a:pt x="6" y="1"/>
                  </a:cubicBezTo>
                  <a:cubicBezTo>
                    <a:pt x="5" y="0"/>
                    <a:pt x="3"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89" name="CustomShape 49"/>
            <p:cNvSpPr/>
            <p:nvPr/>
          </p:nvSpPr>
          <p:spPr>
            <a:xfrm>
              <a:off x="6547320" y="4642200"/>
              <a:ext cx="48600" cy="48600"/>
            </a:xfrm>
            <a:custGeom>
              <a:avLst/>
              <a:gdLst/>
              <a:ahLst/>
              <a:cxnLst/>
              <a:rect l="l" t="t" r="r" b="b"/>
              <a:pathLst>
                <a:path w="7" h="7">
                  <a:moveTo>
                    <a:pt x="1" y="1"/>
                  </a:moveTo>
                  <a:cubicBezTo>
                    <a:pt x="0" y="2"/>
                    <a:pt x="0" y="4"/>
                    <a:pt x="1" y="6"/>
                  </a:cubicBezTo>
                  <a:cubicBezTo>
                    <a:pt x="2" y="7"/>
                    <a:pt x="4" y="7"/>
                    <a:pt x="5" y="6"/>
                  </a:cubicBezTo>
                  <a:cubicBezTo>
                    <a:pt x="7" y="5"/>
                    <a:pt x="7" y="3"/>
                    <a:pt x="6" y="2"/>
                  </a:cubicBezTo>
                  <a:cubicBezTo>
                    <a:pt x="5" y="0"/>
                    <a:pt x="3" y="0"/>
                    <a:pt x="1"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0" name="CustomShape 50"/>
            <p:cNvSpPr/>
            <p:nvPr/>
          </p:nvSpPr>
          <p:spPr>
            <a:xfrm>
              <a:off x="6464880" y="4531320"/>
              <a:ext cx="53640" cy="56520"/>
            </a:xfrm>
            <a:custGeom>
              <a:avLst/>
              <a:gdLst/>
              <a:ahLst/>
              <a:cxnLst/>
              <a:rect l="l" t="t" r="r" b="b"/>
              <a:pathLst>
                <a:path w="8" h="8">
                  <a:moveTo>
                    <a:pt x="2" y="1"/>
                  </a:moveTo>
                  <a:cubicBezTo>
                    <a:pt x="1" y="2"/>
                    <a:pt x="0" y="4"/>
                    <a:pt x="1" y="6"/>
                  </a:cubicBezTo>
                  <a:cubicBezTo>
                    <a:pt x="2" y="7"/>
                    <a:pt x="4" y="8"/>
                    <a:pt x="6" y="7"/>
                  </a:cubicBezTo>
                  <a:cubicBezTo>
                    <a:pt x="7" y="5"/>
                    <a:pt x="8" y="3"/>
                    <a:pt x="7" y="2"/>
                  </a:cubicBezTo>
                  <a:cubicBezTo>
                    <a:pt x="6" y="1"/>
                    <a:pt x="4"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1" name="CustomShape 51"/>
            <p:cNvSpPr/>
            <p:nvPr/>
          </p:nvSpPr>
          <p:spPr>
            <a:xfrm>
              <a:off x="6395040" y="4422960"/>
              <a:ext cx="48600" cy="46080"/>
            </a:xfrm>
            <a:custGeom>
              <a:avLst/>
              <a:gdLst/>
              <a:ahLst/>
              <a:cxnLst/>
              <a:rect l="l" t="t" r="r" b="b"/>
              <a:pathLst>
                <a:path w="7" h="7">
                  <a:moveTo>
                    <a:pt x="2" y="1"/>
                  </a:moveTo>
                  <a:cubicBezTo>
                    <a:pt x="0" y="1"/>
                    <a:pt x="0" y="3"/>
                    <a:pt x="1" y="5"/>
                  </a:cubicBezTo>
                  <a:cubicBezTo>
                    <a:pt x="2" y="7"/>
                    <a:pt x="4" y="7"/>
                    <a:pt x="5" y="6"/>
                  </a:cubicBezTo>
                  <a:cubicBezTo>
                    <a:pt x="7" y="5"/>
                    <a:pt x="7" y="3"/>
                    <a:pt x="6" y="2"/>
                  </a:cubicBezTo>
                  <a:cubicBezTo>
                    <a:pt x="6" y="0"/>
                    <a:pt x="4"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2" name="CustomShape 52"/>
            <p:cNvSpPr/>
            <p:nvPr/>
          </p:nvSpPr>
          <p:spPr>
            <a:xfrm>
              <a:off x="6333120" y="4304520"/>
              <a:ext cx="48600" cy="48600"/>
            </a:xfrm>
            <a:custGeom>
              <a:avLst/>
              <a:gdLst/>
              <a:ahLst/>
              <a:cxnLst/>
              <a:rect l="l" t="t" r="r" b="b"/>
              <a:pathLst>
                <a:path w="7" h="7">
                  <a:moveTo>
                    <a:pt x="2" y="0"/>
                  </a:moveTo>
                  <a:cubicBezTo>
                    <a:pt x="0" y="1"/>
                    <a:pt x="0" y="3"/>
                    <a:pt x="0" y="5"/>
                  </a:cubicBezTo>
                  <a:cubicBezTo>
                    <a:pt x="1" y="6"/>
                    <a:pt x="3" y="7"/>
                    <a:pt x="5" y="6"/>
                  </a:cubicBezTo>
                  <a:cubicBezTo>
                    <a:pt x="6" y="5"/>
                    <a:pt x="7" y="3"/>
                    <a:pt x="6" y="2"/>
                  </a:cubicBezTo>
                  <a:cubicBezTo>
                    <a:pt x="5" y="0"/>
                    <a:pt x="4" y="0"/>
                    <a:pt x="2"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3" name="CustomShape 53"/>
            <p:cNvSpPr/>
            <p:nvPr/>
          </p:nvSpPr>
          <p:spPr>
            <a:xfrm>
              <a:off x="6279120" y="4180680"/>
              <a:ext cx="46080" cy="48600"/>
            </a:xfrm>
            <a:custGeom>
              <a:avLst/>
              <a:gdLst/>
              <a:ahLst/>
              <a:cxnLst/>
              <a:rect l="l" t="t" r="r" b="b"/>
              <a:pathLst>
                <a:path w="7" h="7">
                  <a:moveTo>
                    <a:pt x="2" y="1"/>
                  </a:moveTo>
                  <a:cubicBezTo>
                    <a:pt x="0" y="1"/>
                    <a:pt x="0" y="3"/>
                    <a:pt x="0" y="5"/>
                  </a:cubicBezTo>
                  <a:cubicBezTo>
                    <a:pt x="1" y="7"/>
                    <a:pt x="3" y="7"/>
                    <a:pt x="5" y="7"/>
                  </a:cubicBezTo>
                  <a:cubicBezTo>
                    <a:pt x="6" y="6"/>
                    <a:pt x="7" y="4"/>
                    <a:pt x="6" y="2"/>
                  </a:cubicBezTo>
                  <a:cubicBezTo>
                    <a:pt x="6" y="1"/>
                    <a:pt x="4"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4" name="CustomShape 54"/>
            <p:cNvSpPr/>
            <p:nvPr/>
          </p:nvSpPr>
          <p:spPr>
            <a:xfrm>
              <a:off x="6230160" y="4057200"/>
              <a:ext cx="48600" cy="48600"/>
            </a:xfrm>
            <a:custGeom>
              <a:avLst/>
              <a:gdLst/>
              <a:ahLst/>
              <a:cxnLst/>
              <a:rect l="l" t="t" r="r" b="b"/>
              <a:pathLst>
                <a:path w="7" h="7">
                  <a:moveTo>
                    <a:pt x="2" y="0"/>
                  </a:moveTo>
                  <a:cubicBezTo>
                    <a:pt x="1" y="1"/>
                    <a:pt x="0" y="3"/>
                    <a:pt x="0" y="5"/>
                  </a:cubicBezTo>
                  <a:cubicBezTo>
                    <a:pt x="1" y="6"/>
                    <a:pt x="3" y="7"/>
                    <a:pt x="4" y="7"/>
                  </a:cubicBezTo>
                  <a:cubicBezTo>
                    <a:pt x="6" y="6"/>
                    <a:pt x="7" y="4"/>
                    <a:pt x="6" y="2"/>
                  </a:cubicBezTo>
                  <a:cubicBezTo>
                    <a:pt x="6" y="1"/>
                    <a:pt x="4" y="0"/>
                    <a:pt x="2"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5" name="CustomShape 55"/>
            <p:cNvSpPr/>
            <p:nvPr/>
          </p:nvSpPr>
          <p:spPr>
            <a:xfrm>
              <a:off x="6188760" y="3925440"/>
              <a:ext cx="48600" cy="48600"/>
            </a:xfrm>
            <a:custGeom>
              <a:avLst/>
              <a:gdLst/>
              <a:ahLst/>
              <a:cxnLst/>
              <a:rect l="l" t="t" r="r" b="b"/>
              <a:pathLst>
                <a:path w="7" h="7">
                  <a:moveTo>
                    <a:pt x="3" y="1"/>
                  </a:moveTo>
                  <a:cubicBezTo>
                    <a:pt x="1" y="1"/>
                    <a:pt x="0" y="3"/>
                    <a:pt x="1" y="5"/>
                  </a:cubicBezTo>
                  <a:cubicBezTo>
                    <a:pt x="1" y="6"/>
                    <a:pt x="3" y="7"/>
                    <a:pt x="5" y="7"/>
                  </a:cubicBezTo>
                  <a:cubicBezTo>
                    <a:pt x="6" y="7"/>
                    <a:pt x="7" y="5"/>
                    <a:pt x="7" y="3"/>
                  </a:cubicBezTo>
                  <a:cubicBezTo>
                    <a:pt x="6" y="1"/>
                    <a:pt x="5" y="0"/>
                    <a:pt x="3"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6" name="CustomShape 56"/>
            <p:cNvSpPr/>
            <p:nvPr/>
          </p:nvSpPr>
          <p:spPr>
            <a:xfrm>
              <a:off x="6160680" y="3796920"/>
              <a:ext cx="48600" cy="46080"/>
            </a:xfrm>
            <a:custGeom>
              <a:avLst/>
              <a:gdLst/>
              <a:ahLst/>
              <a:cxnLst/>
              <a:rect l="l" t="t" r="r" b="b"/>
              <a:pathLst>
                <a:path w="7" h="7">
                  <a:moveTo>
                    <a:pt x="3" y="1"/>
                  </a:moveTo>
                  <a:cubicBezTo>
                    <a:pt x="1" y="1"/>
                    <a:pt x="0" y="3"/>
                    <a:pt x="0" y="5"/>
                  </a:cubicBezTo>
                  <a:cubicBezTo>
                    <a:pt x="1" y="6"/>
                    <a:pt x="2" y="7"/>
                    <a:pt x="4" y="7"/>
                  </a:cubicBezTo>
                  <a:cubicBezTo>
                    <a:pt x="6" y="7"/>
                    <a:pt x="7" y="5"/>
                    <a:pt x="7" y="3"/>
                  </a:cubicBezTo>
                  <a:cubicBezTo>
                    <a:pt x="6" y="2"/>
                    <a:pt x="5" y="0"/>
                    <a:pt x="3"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7" name="CustomShape 57"/>
            <p:cNvSpPr/>
            <p:nvPr/>
          </p:nvSpPr>
          <p:spPr>
            <a:xfrm>
              <a:off x="6139800" y="3665160"/>
              <a:ext cx="48600" cy="48600"/>
            </a:xfrm>
            <a:custGeom>
              <a:avLst/>
              <a:gdLst/>
              <a:ahLst/>
              <a:cxnLst/>
              <a:rect l="l" t="t" r="r" b="b"/>
              <a:pathLst>
                <a:path w="7" h="7">
                  <a:moveTo>
                    <a:pt x="3" y="1"/>
                  </a:moveTo>
                  <a:cubicBezTo>
                    <a:pt x="1" y="1"/>
                    <a:pt x="0" y="2"/>
                    <a:pt x="0" y="4"/>
                  </a:cubicBezTo>
                  <a:cubicBezTo>
                    <a:pt x="0" y="6"/>
                    <a:pt x="2" y="7"/>
                    <a:pt x="4" y="7"/>
                  </a:cubicBezTo>
                  <a:cubicBezTo>
                    <a:pt x="5" y="7"/>
                    <a:pt x="7" y="5"/>
                    <a:pt x="6" y="3"/>
                  </a:cubicBezTo>
                  <a:cubicBezTo>
                    <a:pt x="6" y="2"/>
                    <a:pt x="5" y="0"/>
                    <a:pt x="3"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8" name="CustomShape 58"/>
            <p:cNvSpPr/>
            <p:nvPr/>
          </p:nvSpPr>
          <p:spPr>
            <a:xfrm>
              <a:off x="6127200" y="3533760"/>
              <a:ext cx="48600" cy="48600"/>
            </a:xfrm>
            <a:custGeom>
              <a:avLst/>
              <a:gdLst/>
              <a:ahLst/>
              <a:cxnLst/>
              <a:rect l="l" t="t" r="r" b="b"/>
              <a:pathLst>
                <a:path w="7" h="7">
                  <a:moveTo>
                    <a:pt x="3" y="0"/>
                  </a:moveTo>
                  <a:cubicBezTo>
                    <a:pt x="1" y="0"/>
                    <a:pt x="0" y="2"/>
                    <a:pt x="0" y="4"/>
                  </a:cubicBezTo>
                  <a:cubicBezTo>
                    <a:pt x="0" y="5"/>
                    <a:pt x="2" y="7"/>
                    <a:pt x="3" y="7"/>
                  </a:cubicBezTo>
                  <a:cubicBezTo>
                    <a:pt x="5" y="6"/>
                    <a:pt x="7" y="5"/>
                    <a:pt x="6" y="3"/>
                  </a:cubicBezTo>
                  <a:cubicBezTo>
                    <a:pt x="6" y="1"/>
                    <a:pt x="5" y="0"/>
                    <a:pt x="3"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99" name="CustomShape 59"/>
            <p:cNvSpPr/>
            <p:nvPr/>
          </p:nvSpPr>
          <p:spPr>
            <a:xfrm>
              <a:off x="6119280" y="3402360"/>
              <a:ext cx="48600" cy="41040"/>
            </a:xfrm>
            <a:prstGeom prst="ellipse">
              <a:avLst/>
            </a:prstGeom>
            <a:solidFill>
              <a:srgbClr val="FFFFFF"/>
            </a:solidFill>
            <a:ln>
              <a:noFill/>
            </a:ln>
          </p:spPr>
          <p:style>
            <a:lnRef idx="0">
              <a:scrgbClr r="0" g="0" b="0"/>
            </a:lnRef>
            <a:fillRef idx="0">
              <a:scrgbClr r="0" g="0" b="0"/>
            </a:fillRef>
            <a:effectRef idx="0">
              <a:scrgbClr r="0" g="0" b="0"/>
            </a:effectRef>
            <a:fontRef idx="minor"/>
          </p:style>
        </p:sp>
        <p:sp>
          <p:nvSpPr>
            <p:cNvPr id="100" name="CustomShape 60"/>
            <p:cNvSpPr/>
            <p:nvPr/>
          </p:nvSpPr>
          <p:spPr>
            <a:xfrm>
              <a:off x="6119280" y="3265920"/>
              <a:ext cx="48600" cy="48600"/>
            </a:xfrm>
            <a:custGeom>
              <a:avLst/>
              <a:gdLst/>
              <a:ahLst/>
              <a:cxnLst/>
              <a:rect l="l" t="t" r="r" b="b"/>
              <a:pathLst>
                <a:path w="7" h="7">
                  <a:moveTo>
                    <a:pt x="4" y="0"/>
                  </a:moveTo>
                  <a:cubicBezTo>
                    <a:pt x="2" y="0"/>
                    <a:pt x="0" y="2"/>
                    <a:pt x="0" y="3"/>
                  </a:cubicBezTo>
                  <a:cubicBezTo>
                    <a:pt x="0" y="5"/>
                    <a:pt x="2" y="7"/>
                    <a:pt x="4" y="7"/>
                  </a:cubicBezTo>
                  <a:cubicBezTo>
                    <a:pt x="5" y="7"/>
                    <a:pt x="7" y="5"/>
                    <a:pt x="7" y="4"/>
                  </a:cubicBezTo>
                  <a:cubicBezTo>
                    <a:pt x="7" y="2"/>
                    <a:pt x="6" y="0"/>
                    <a:pt x="4"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1" name="CustomShape 61"/>
            <p:cNvSpPr/>
            <p:nvPr/>
          </p:nvSpPr>
          <p:spPr>
            <a:xfrm>
              <a:off x="6134760" y="3134160"/>
              <a:ext cx="41040" cy="48600"/>
            </a:xfrm>
            <a:custGeom>
              <a:avLst/>
              <a:gdLst/>
              <a:ahLst/>
              <a:cxnLst/>
              <a:rect l="l" t="t" r="r" b="b"/>
              <a:pathLst>
                <a:path w="6" h="7">
                  <a:moveTo>
                    <a:pt x="3" y="0"/>
                  </a:moveTo>
                  <a:cubicBezTo>
                    <a:pt x="2" y="0"/>
                    <a:pt x="0" y="1"/>
                    <a:pt x="0" y="3"/>
                  </a:cubicBezTo>
                  <a:cubicBezTo>
                    <a:pt x="0" y="5"/>
                    <a:pt x="1" y="6"/>
                    <a:pt x="3" y="6"/>
                  </a:cubicBezTo>
                  <a:cubicBezTo>
                    <a:pt x="5" y="7"/>
                    <a:pt x="6" y="5"/>
                    <a:pt x="6" y="3"/>
                  </a:cubicBezTo>
                  <a:cubicBezTo>
                    <a:pt x="6" y="2"/>
                    <a:pt x="5" y="0"/>
                    <a:pt x="3"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2" name="CustomShape 62"/>
            <p:cNvSpPr/>
            <p:nvPr/>
          </p:nvSpPr>
          <p:spPr>
            <a:xfrm>
              <a:off x="6147720" y="2997720"/>
              <a:ext cx="48600" cy="46080"/>
            </a:xfrm>
            <a:custGeom>
              <a:avLst/>
              <a:gdLst/>
              <a:ahLst/>
              <a:cxnLst/>
              <a:rect l="l" t="t" r="r" b="b"/>
              <a:pathLst>
                <a:path w="7" h="7">
                  <a:moveTo>
                    <a:pt x="4" y="1"/>
                  </a:moveTo>
                  <a:cubicBezTo>
                    <a:pt x="2" y="0"/>
                    <a:pt x="1" y="2"/>
                    <a:pt x="0" y="3"/>
                  </a:cubicBezTo>
                  <a:cubicBezTo>
                    <a:pt x="0" y="5"/>
                    <a:pt x="1" y="7"/>
                    <a:pt x="3" y="7"/>
                  </a:cubicBezTo>
                  <a:cubicBezTo>
                    <a:pt x="5" y="7"/>
                    <a:pt x="6" y="6"/>
                    <a:pt x="7" y="4"/>
                  </a:cubicBezTo>
                  <a:cubicBezTo>
                    <a:pt x="7" y="3"/>
                    <a:pt x="6" y="1"/>
                    <a:pt x="4"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3" name="CustomShape 63"/>
            <p:cNvSpPr/>
            <p:nvPr/>
          </p:nvSpPr>
          <p:spPr>
            <a:xfrm>
              <a:off x="6176160" y="2866320"/>
              <a:ext cx="46080" cy="48600"/>
            </a:xfrm>
            <a:custGeom>
              <a:avLst/>
              <a:gdLst/>
              <a:ahLst/>
              <a:cxnLst/>
              <a:rect l="l" t="t" r="r" b="b"/>
              <a:pathLst>
                <a:path w="7" h="7">
                  <a:moveTo>
                    <a:pt x="4" y="1"/>
                  </a:moveTo>
                  <a:cubicBezTo>
                    <a:pt x="2" y="0"/>
                    <a:pt x="0" y="1"/>
                    <a:pt x="0" y="3"/>
                  </a:cubicBezTo>
                  <a:cubicBezTo>
                    <a:pt x="0" y="5"/>
                    <a:pt x="1" y="7"/>
                    <a:pt x="3" y="7"/>
                  </a:cubicBezTo>
                  <a:cubicBezTo>
                    <a:pt x="4" y="7"/>
                    <a:pt x="6" y="6"/>
                    <a:pt x="6" y="4"/>
                  </a:cubicBezTo>
                  <a:cubicBezTo>
                    <a:pt x="7" y="3"/>
                    <a:pt x="6" y="1"/>
                    <a:pt x="4"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4" name="CustomShape 64"/>
            <p:cNvSpPr/>
            <p:nvPr/>
          </p:nvSpPr>
          <p:spPr>
            <a:xfrm>
              <a:off x="6201720" y="2734920"/>
              <a:ext cx="56520" cy="56520"/>
            </a:xfrm>
            <a:custGeom>
              <a:avLst/>
              <a:gdLst/>
              <a:ahLst/>
              <a:cxnLst/>
              <a:rect l="l" t="t" r="r" b="b"/>
              <a:pathLst>
                <a:path w="8" h="8">
                  <a:moveTo>
                    <a:pt x="5" y="1"/>
                  </a:moveTo>
                  <a:cubicBezTo>
                    <a:pt x="3" y="0"/>
                    <a:pt x="1" y="1"/>
                    <a:pt x="1" y="3"/>
                  </a:cubicBezTo>
                  <a:cubicBezTo>
                    <a:pt x="0" y="5"/>
                    <a:pt x="1" y="7"/>
                    <a:pt x="3" y="7"/>
                  </a:cubicBezTo>
                  <a:cubicBezTo>
                    <a:pt x="5" y="8"/>
                    <a:pt x="7" y="7"/>
                    <a:pt x="7" y="5"/>
                  </a:cubicBezTo>
                  <a:cubicBezTo>
                    <a:pt x="8" y="3"/>
                    <a:pt x="7" y="1"/>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5" name="CustomShape 65"/>
            <p:cNvSpPr/>
            <p:nvPr/>
          </p:nvSpPr>
          <p:spPr>
            <a:xfrm>
              <a:off x="6243120" y="2611080"/>
              <a:ext cx="48600" cy="48600"/>
            </a:xfrm>
            <a:custGeom>
              <a:avLst/>
              <a:gdLst/>
              <a:ahLst/>
              <a:cxnLst/>
              <a:rect l="l" t="t" r="r" b="b"/>
              <a:pathLst>
                <a:path w="7" h="7">
                  <a:moveTo>
                    <a:pt x="5" y="0"/>
                  </a:moveTo>
                  <a:cubicBezTo>
                    <a:pt x="3" y="0"/>
                    <a:pt x="1" y="1"/>
                    <a:pt x="1" y="2"/>
                  </a:cubicBezTo>
                  <a:cubicBezTo>
                    <a:pt x="0" y="4"/>
                    <a:pt x="1" y="6"/>
                    <a:pt x="3" y="6"/>
                  </a:cubicBezTo>
                  <a:cubicBezTo>
                    <a:pt x="4" y="7"/>
                    <a:pt x="6" y="6"/>
                    <a:pt x="7" y="4"/>
                  </a:cubicBezTo>
                  <a:cubicBezTo>
                    <a:pt x="7" y="3"/>
                    <a:pt x="6" y="1"/>
                    <a:pt x="5"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6" name="CustomShape 66"/>
            <p:cNvSpPr/>
            <p:nvPr/>
          </p:nvSpPr>
          <p:spPr>
            <a:xfrm>
              <a:off x="6292080" y="2479680"/>
              <a:ext cx="48600" cy="56520"/>
            </a:xfrm>
            <a:custGeom>
              <a:avLst/>
              <a:gdLst/>
              <a:ahLst/>
              <a:cxnLst/>
              <a:rect l="l" t="t" r="r" b="b"/>
              <a:pathLst>
                <a:path w="7" h="8">
                  <a:moveTo>
                    <a:pt x="5" y="1"/>
                  </a:moveTo>
                  <a:cubicBezTo>
                    <a:pt x="3" y="0"/>
                    <a:pt x="1" y="1"/>
                    <a:pt x="1" y="3"/>
                  </a:cubicBezTo>
                  <a:cubicBezTo>
                    <a:pt x="0" y="5"/>
                    <a:pt x="1" y="7"/>
                    <a:pt x="2" y="7"/>
                  </a:cubicBezTo>
                  <a:cubicBezTo>
                    <a:pt x="4" y="8"/>
                    <a:pt x="6" y="7"/>
                    <a:pt x="7" y="5"/>
                  </a:cubicBezTo>
                  <a:cubicBezTo>
                    <a:pt x="7" y="4"/>
                    <a:pt x="6" y="2"/>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7" name="CustomShape 67"/>
            <p:cNvSpPr/>
            <p:nvPr/>
          </p:nvSpPr>
          <p:spPr>
            <a:xfrm>
              <a:off x="6346080" y="2363760"/>
              <a:ext cx="48600" cy="48600"/>
            </a:xfrm>
            <a:custGeom>
              <a:avLst/>
              <a:gdLst/>
              <a:ahLst/>
              <a:cxnLst/>
              <a:rect l="l" t="t" r="r" b="b"/>
              <a:pathLst>
                <a:path w="7" h="7">
                  <a:moveTo>
                    <a:pt x="5" y="0"/>
                  </a:moveTo>
                  <a:cubicBezTo>
                    <a:pt x="3" y="0"/>
                    <a:pt x="1" y="0"/>
                    <a:pt x="0" y="2"/>
                  </a:cubicBezTo>
                  <a:cubicBezTo>
                    <a:pt x="0" y="4"/>
                    <a:pt x="0" y="6"/>
                    <a:pt x="2" y="6"/>
                  </a:cubicBezTo>
                  <a:cubicBezTo>
                    <a:pt x="4" y="7"/>
                    <a:pt x="6" y="6"/>
                    <a:pt x="6" y="5"/>
                  </a:cubicBezTo>
                  <a:cubicBezTo>
                    <a:pt x="7" y="3"/>
                    <a:pt x="6" y="1"/>
                    <a:pt x="5"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8" name="CustomShape 68"/>
            <p:cNvSpPr/>
            <p:nvPr/>
          </p:nvSpPr>
          <p:spPr>
            <a:xfrm>
              <a:off x="6410520" y="2239920"/>
              <a:ext cx="46080" cy="53640"/>
            </a:xfrm>
            <a:custGeom>
              <a:avLst/>
              <a:gdLst/>
              <a:ahLst/>
              <a:cxnLst/>
              <a:rect l="l" t="t" r="r" b="b"/>
              <a:pathLst>
                <a:path w="7" h="8">
                  <a:moveTo>
                    <a:pt x="5" y="1"/>
                  </a:moveTo>
                  <a:cubicBezTo>
                    <a:pt x="3" y="0"/>
                    <a:pt x="1" y="1"/>
                    <a:pt x="0" y="3"/>
                  </a:cubicBezTo>
                  <a:cubicBezTo>
                    <a:pt x="0" y="4"/>
                    <a:pt x="0" y="6"/>
                    <a:pt x="2" y="7"/>
                  </a:cubicBezTo>
                  <a:cubicBezTo>
                    <a:pt x="3" y="8"/>
                    <a:pt x="5" y="7"/>
                    <a:pt x="6" y="6"/>
                  </a:cubicBezTo>
                  <a:cubicBezTo>
                    <a:pt x="7" y="4"/>
                    <a:pt x="6" y="2"/>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09" name="CustomShape 69"/>
            <p:cNvSpPr/>
            <p:nvPr/>
          </p:nvSpPr>
          <p:spPr>
            <a:xfrm>
              <a:off x="6472440" y="2129040"/>
              <a:ext cx="53640" cy="48600"/>
            </a:xfrm>
            <a:custGeom>
              <a:avLst/>
              <a:gdLst/>
              <a:ahLst/>
              <a:cxnLst/>
              <a:rect l="l" t="t" r="r" b="b"/>
              <a:pathLst>
                <a:path w="8" h="7">
                  <a:moveTo>
                    <a:pt x="6" y="1"/>
                  </a:moveTo>
                  <a:cubicBezTo>
                    <a:pt x="4" y="0"/>
                    <a:pt x="2" y="0"/>
                    <a:pt x="1" y="2"/>
                  </a:cubicBezTo>
                  <a:cubicBezTo>
                    <a:pt x="0" y="3"/>
                    <a:pt x="1" y="5"/>
                    <a:pt x="2" y="6"/>
                  </a:cubicBezTo>
                  <a:cubicBezTo>
                    <a:pt x="4" y="7"/>
                    <a:pt x="6" y="7"/>
                    <a:pt x="7" y="5"/>
                  </a:cubicBezTo>
                  <a:cubicBezTo>
                    <a:pt x="8" y="4"/>
                    <a:pt x="7" y="2"/>
                    <a:pt x="6"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10" name="CustomShape 70"/>
            <p:cNvSpPr/>
            <p:nvPr/>
          </p:nvSpPr>
          <p:spPr>
            <a:xfrm>
              <a:off x="6547320" y="2018160"/>
              <a:ext cx="53640" cy="48600"/>
            </a:xfrm>
            <a:custGeom>
              <a:avLst/>
              <a:gdLst/>
              <a:ahLst/>
              <a:cxnLst/>
              <a:rect l="l" t="t" r="r" b="b"/>
              <a:pathLst>
                <a:path w="8" h="7">
                  <a:moveTo>
                    <a:pt x="1" y="1"/>
                  </a:moveTo>
                  <a:cubicBezTo>
                    <a:pt x="0" y="3"/>
                    <a:pt x="1" y="5"/>
                    <a:pt x="2" y="6"/>
                  </a:cubicBezTo>
                  <a:cubicBezTo>
                    <a:pt x="4" y="7"/>
                    <a:pt x="6" y="7"/>
                    <a:pt x="7" y="5"/>
                  </a:cubicBezTo>
                  <a:cubicBezTo>
                    <a:pt x="8" y="4"/>
                    <a:pt x="7" y="2"/>
                    <a:pt x="6" y="1"/>
                  </a:cubicBezTo>
                  <a:cubicBezTo>
                    <a:pt x="4" y="0"/>
                    <a:pt x="2" y="0"/>
                    <a:pt x="1"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11" name="CustomShape 71"/>
            <p:cNvSpPr/>
            <p:nvPr/>
          </p:nvSpPr>
          <p:spPr>
            <a:xfrm>
              <a:off x="6629760" y="1910160"/>
              <a:ext cx="48600" cy="46080"/>
            </a:xfrm>
            <a:custGeom>
              <a:avLst/>
              <a:gdLst/>
              <a:ahLst/>
              <a:cxnLst/>
              <a:rect l="l" t="t" r="r" b="b"/>
              <a:pathLst>
                <a:path w="7" h="7">
                  <a:moveTo>
                    <a:pt x="1" y="2"/>
                  </a:moveTo>
                  <a:cubicBezTo>
                    <a:pt x="0" y="3"/>
                    <a:pt x="0" y="5"/>
                    <a:pt x="2" y="6"/>
                  </a:cubicBezTo>
                  <a:cubicBezTo>
                    <a:pt x="3" y="7"/>
                    <a:pt x="5" y="7"/>
                    <a:pt x="6" y="6"/>
                  </a:cubicBezTo>
                  <a:cubicBezTo>
                    <a:pt x="7" y="4"/>
                    <a:pt x="7" y="2"/>
                    <a:pt x="6" y="1"/>
                  </a:cubicBezTo>
                  <a:cubicBezTo>
                    <a:pt x="4" y="0"/>
                    <a:pt x="2" y="0"/>
                    <a:pt x="1" y="2"/>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12" name="CustomShape 72"/>
            <p:cNvSpPr/>
            <p:nvPr/>
          </p:nvSpPr>
          <p:spPr>
            <a:xfrm>
              <a:off x="6719760" y="1806840"/>
              <a:ext cx="48600" cy="46080"/>
            </a:xfrm>
            <a:custGeom>
              <a:avLst/>
              <a:gdLst/>
              <a:ahLst/>
              <a:cxnLst/>
              <a:rect l="l" t="t" r="r" b="b"/>
              <a:pathLst>
                <a:path w="7" h="7">
                  <a:moveTo>
                    <a:pt x="1" y="2"/>
                  </a:moveTo>
                  <a:cubicBezTo>
                    <a:pt x="0" y="3"/>
                    <a:pt x="0" y="5"/>
                    <a:pt x="1" y="6"/>
                  </a:cubicBezTo>
                  <a:cubicBezTo>
                    <a:pt x="2" y="7"/>
                    <a:pt x="4" y="7"/>
                    <a:pt x="6" y="6"/>
                  </a:cubicBezTo>
                  <a:cubicBezTo>
                    <a:pt x="7" y="5"/>
                    <a:pt x="7" y="3"/>
                    <a:pt x="5" y="1"/>
                  </a:cubicBezTo>
                  <a:cubicBezTo>
                    <a:pt x="4" y="0"/>
                    <a:pt x="2" y="0"/>
                    <a:pt x="1" y="2"/>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13" name="CustomShape 73"/>
            <p:cNvSpPr/>
            <p:nvPr/>
          </p:nvSpPr>
          <p:spPr>
            <a:xfrm>
              <a:off x="6810120" y="1708920"/>
              <a:ext cx="46080" cy="48600"/>
            </a:xfrm>
            <a:custGeom>
              <a:avLst/>
              <a:gdLst/>
              <a:ahLst/>
              <a:cxnLst/>
              <a:rect l="l" t="t" r="r" b="b"/>
              <a:pathLst>
                <a:path w="7" h="7">
                  <a:moveTo>
                    <a:pt x="1" y="1"/>
                  </a:moveTo>
                  <a:cubicBezTo>
                    <a:pt x="0" y="3"/>
                    <a:pt x="0" y="5"/>
                    <a:pt x="1" y="6"/>
                  </a:cubicBezTo>
                  <a:cubicBezTo>
                    <a:pt x="3" y="7"/>
                    <a:pt x="5" y="7"/>
                    <a:pt x="6" y="6"/>
                  </a:cubicBezTo>
                  <a:cubicBezTo>
                    <a:pt x="7" y="5"/>
                    <a:pt x="7" y="3"/>
                    <a:pt x="6" y="1"/>
                  </a:cubicBezTo>
                  <a:cubicBezTo>
                    <a:pt x="5" y="0"/>
                    <a:pt x="3" y="0"/>
                    <a:pt x="1"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14" name="CustomShape 74"/>
            <p:cNvSpPr/>
            <p:nvPr/>
          </p:nvSpPr>
          <p:spPr>
            <a:xfrm>
              <a:off x="6905520" y="1618560"/>
              <a:ext cx="48600" cy="48600"/>
            </a:xfrm>
            <a:custGeom>
              <a:avLst/>
              <a:gdLst/>
              <a:ahLst/>
              <a:cxnLst/>
              <a:rect l="l" t="t" r="r" b="b"/>
              <a:pathLst>
                <a:path w="7" h="7">
                  <a:moveTo>
                    <a:pt x="2" y="1"/>
                  </a:moveTo>
                  <a:cubicBezTo>
                    <a:pt x="0" y="2"/>
                    <a:pt x="0" y="4"/>
                    <a:pt x="1" y="6"/>
                  </a:cubicBezTo>
                  <a:cubicBezTo>
                    <a:pt x="3" y="7"/>
                    <a:pt x="5" y="7"/>
                    <a:pt x="6" y="6"/>
                  </a:cubicBezTo>
                  <a:cubicBezTo>
                    <a:pt x="7" y="5"/>
                    <a:pt x="7" y="3"/>
                    <a:pt x="6" y="1"/>
                  </a:cubicBezTo>
                  <a:cubicBezTo>
                    <a:pt x="5" y="0"/>
                    <a:pt x="3"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15" name="CustomShape 75"/>
            <p:cNvSpPr/>
            <p:nvPr/>
          </p:nvSpPr>
          <p:spPr>
            <a:xfrm>
              <a:off x="7008480" y="1531080"/>
              <a:ext cx="48600" cy="53640"/>
            </a:xfrm>
            <a:custGeom>
              <a:avLst/>
              <a:gdLst/>
              <a:ahLst/>
              <a:cxnLst/>
              <a:rect l="l" t="t" r="r" b="b"/>
              <a:pathLst>
                <a:path w="7" h="8">
                  <a:moveTo>
                    <a:pt x="2" y="1"/>
                  </a:moveTo>
                  <a:cubicBezTo>
                    <a:pt x="0" y="3"/>
                    <a:pt x="0" y="5"/>
                    <a:pt x="1" y="6"/>
                  </a:cubicBezTo>
                  <a:cubicBezTo>
                    <a:pt x="2" y="7"/>
                    <a:pt x="4" y="8"/>
                    <a:pt x="6" y="7"/>
                  </a:cubicBezTo>
                  <a:cubicBezTo>
                    <a:pt x="7" y="5"/>
                    <a:pt x="7" y="3"/>
                    <a:pt x="6" y="2"/>
                  </a:cubicBezTo>
                  <a:cubicBezTo>
                    <a:pt x="5" y="1"/>
                    <a:pt x="3"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16" name="CustomShape 76"/>
            <p:cNvSpPr/>
            <p:nvPr/>
          </p:nvSpPr>
          <p:spPr>
            <a:xfrm>
              <a:off x="7119360" y="1453680"/>
              <a:ext cx="48600" cy="48600"/>
            </a:xfrm>
            <a:custGeom>
              <a:avLst/>
              <a:gdLst/>
              <a:ahLst/>
              <a:cxnLst/>
              <a:rect l="l" t="t" r="r" b="b"/>
              <a:pathLst>
                <a:path w="7" h="7">
                  <a:moveTo>
                    <a:pt x="1" y="1"/>
                  </a:moveTo>
                  <a:cubicBezTo>
                    <a:pt x="0" y="2"/>
                    <a:pt x="0" y="4"/>
                    <a:pt x="1" y="5"/>
                  </a:cubicBezTo>
                  <a:cubicBezTo>
                    <a:pt x="2" y="7"/>
                    <a:pt x="4" y="7"/>
                    <a:pt x="5" y="6"/>
                  </a:cubicBezTo>
                  <a:cubicBezTo>
                    <a:pt x="7" y="5"/>
                    <a:pt x="7" y="3"/>
                    <a:pt x="6" y="1"/>
                  </a:cubicBezTo>
                  <a:cubicBezTo>
                    <a:pt x="5" y="0"/>
                    <a:pt x="3" y="0"/>
                    <a:pt x="1"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17" name="CustomShape 77"/>
            <p:cNvSpPr/>
            <p:nvPr/>
          </p:nvSpPr>
          <p:spPr>
            <a:xfrm>
              <a:off x="7230240" y="1379160"/>
              <a:ext cx="46080" cy="48600"/>
            </a:xfrm>
            <a:custGeom>
              <a:avLst/>
              <a:gdLst/>
              <a:ahLst/>
              <a:cxnLst/>
              <a:rect l="l" t="t" r="r" b="b"/>
              <a:pathLst>
                <a:path w="7" h="7">
                  <a:moveTo>
                    <a:pt x="2" y="1"/>
                  </a:moveTo>
                  <a:cubicBezTo>
                    <a:pt x="0" y="2"/>
                    <a:pt x="0" y="4"/>
                    <a:pt x="1" y="5"/>
                  </a:cubicBezTo>
                  <a:cubicBezTo>
                    <a:pt x="2" y="7"/>
                    <a:pt x="4" y="7"/>
                    <a:pt x="5" y="6"/>
                  </a:cubicBezTo>
                  <a:cubicBezTo>
                    <a:pt x="7" y="5"/>
                    <a:pt x="7" y="3"/>
                    <a:pt x="6" y="2"/>
                  </a:cubicBezTo>
                  <a:cubicBezTo>
                    <a:pt x="5" y="0"/>
                    <a:pt x="3"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18" name="CustomShape 78"/>
            <p:cNvSpPr/>
            <p:nvPr/>
          </p:nvSpPr>
          <p:spPr>
            <a:xfrm>
              <a:off x="7346160" y="1309320"/>
              <a:ext cx="48600" cy="56520"/>
            </a:xfrm>
            <a:custGeom>
              <a:avLst/>
              <a:gdLst/>
              <a:ahLst/>
              <a:cxnLst/>
              <a:rect l="l" t="t" r="r" b="b"/>
              <a:pathLst>
                <a:path w="7" h="8">
                  <a:moveTo>
                    <a:pt x="2" y="1"/>
                  </a:moveTo>
                  <a:cubicBezTo>
                    <a:pt x="0" y="2"/>
                    <a:pt x="0" y="4"/>
                    <a:pt x="0" y="5"/>
                  </a:cubicBezTo>
                  <a:cubicBezTo>
                    <a:pt x="1" y="7"/>
                    <a:pt x="3" y="8"/>
                    <a:pt x="5" y="7"/>
                  </a:cubicBezTo>
                  <a:cubicBezTo>
                    <a:pt x="6" y="6"/>
                    <a:pt x="7" y="4"/>
                    <a:pt x="6" y="2"/>
                  </a:cubicBezTo>
                  <a:cubicBezTo>
                    <a:pt x="5" y="1"/>
                    <a:pt x="3"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19" name="CustomShape 79"/>
            <p:cNvSpPr/>
            <p:nvPr/>
          </p:nvSpPr>
          <p:spPr>
            <a:xfrm>
              <a:off x="7462080" y="1247400"/>
              <a:ext cx="48600" cy="56520"/>
            </a:xfrm>
            <a:custGeom>
              <a:avLst/>
              <a:gdLst/>
              <a:ahLst/>
              <a:cxnLst/>
              <a:rect l="l" t="t" r="r" b="b"/>
              <a:pathLst>
                <a:path w="7" h="8">
                  <a:moveTo>
                    <a:pt x="2" y="1"/>
                  </a:moveTo>
                  <a:cubicBezTo>
                    <a:pt x="1" y="2"/>
                    <a:pt x="0" y="4"/>
                    <a:pt x="1" y="5"/>
                  </a:cubicBezTo>
                  <a:cubicBezTo>
                    <a:pt x="1" y="7"/>
                    <a:pt x="3" y="8"/>
                    <a:pt x="5" y="7"/>
                  </a:cubicBezTo>
                  <a:cubicBezTo>
                    <a:pt x="7" y="6"/>
                    <a:pt x="7" y="4"/>
                    <a:pt x="7" y="3"/>
                  </a:cubicBezTo>
                  <a:cubicBezTo>
                    <a:pt x="6" y="1"/>
                    <a:pt x="4"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20" name="CustomShape 80"/>
            <p:cNvSpPr/>
            <p:nvPr/>
          </p:nvSpPr>
          <p:spPr>
            <a:xfrm>
              <a:off x="7588440" y="1198440"/>
              <a:ext cx="46080" cy="48600"/>
            </a:xfrm>
            <a:custGeom>
              <a:avLst/>
              <a:gdLst/>
              <a:ahLst/>
              <a:cxnLst/>
              <a:rect l="l" t="t" r="r" b="b"/>
              <a:pathLst>
                <a:path w="7" h="7">
                  <a:moveTo>
                    <a:pt x="2" y="0"/>
                  </a:moveTo>
                  <a:cubicBezTo>
                    <a:pt x="1" y="1"/>
                    <a:pt x="0" y="3"/>
                    <a:pt x="0" y="5"/>
                  </a:cubicBezTo>
                  <a:cubicBezTo>
                    <a:pt x="1" y="6"/>
                    <a:pt x="3" y="7"/>
                    <a:pt x="5" y="6"/>
                  </a:cubicBezTo>
                  <a:cubicBezTo>
                    <a:pt x="6" y="6"/>
                    <a:pt x="7" y="4"/>
                    <a:pt x="6" y="2"/>
                  </a:cubicBezTo>
                  <a:cubicBezTo>
                    <a:pt x="6" y="0"/>
                    <a:pt x="4" y="0"/>
                    <a:pt x="2"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21" name="CustomShape 81"/>
            <p:cNvSpPr/>
            <p:nvPr/>
          </p:nvSpPr>
          <p:spPr>
            <a:xfrm>
              <a:off x="7712280" y="1152360"/>
              <a:ext cx="46080" cy="46080"/>
            </a:xfrm>
            <a:custGeom>
              <a:avLst/>
              <a:gdLst/>
              <a:ahLst/>
              <a:cxnLst/>
              <a:rect l="l" t="t" r="r" b="b"/>
              <a:pathLst>
                <a:path w="7" h="7">
                  <a:moveTo>
                    <a:pt x="3" y="1"/>
                  </a:moveTo>
                  <a:cubicBezTo>
                    <a:pt x="1" y="1"/>
                    <a:pt x="0" y="3"/>
                    <a:pt x="1" y="5"/>
                  </a:cubicBezTo>
                  <a:cubicBezTo>
                    <a:pt x="1" y="6"/>
                    <a:pt x="3" y="7"/>
                    <a:pt x="5" y="7"/>
                  </a:cubicBezTo>
                  <a:cubicBezTo>
                    <a:pt x="6" y="6"/>
                    <a:pt x="7" y="4"/>
                    <a:pt x="7" y="3"/>
                  </a:cubicBezTo>
                  <a:cubicBezTo>
                    <a:pt x="6" y="1"/>
                    <a:pt x="4" y="0"/>
                    <a:pt x="3"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22" name="CustomShape 82"/>
            <p:cNvSpPr/>
            <p:nvPr/>
          </p:nvSpPr>
          <p:spPr>
            <a:xfrm>
              <a:off x="7841160" y="1110960"/>
              <a:ext cx="48600" cy="53640"/>
            </a:xfrm>
            <a:custGeom>
              <a:avLst/>
              <a:gdLst/>
              <a:ahLst/>
              <a:cxnLst/>
              <a:rect l="l" t="t" r="r" b="b"/>
              <a:pathLst>
                <a:path w="7" h="8">
                  <a:moveTo>
                    <a:pt x="2" y="1"/>
                  </a:moveTo>
                  <a:cubicBezTo>
                    <a:pt x="1" y="1"/>
                    <a:pt x="0" y="3"/>
                    <a:pt x="0" y="5"/>
                  </a:cubicBezTo>
                  <a:cubicBezTo>
                    <a:pt x="1" y="7"/>
                    <a:pt x="2" y="8"/>
                    <a:pt x="4" y="7"/>
                  </a:cubicBezTo>
                  <a:cubicBezTo>
                    <a:pt x="6" y="7"/>
                    <a:pt x="7" y="5"/>
                    <a:pt x="6" y="3"/>
                  </a:cubicBezTo>
                  <a:cubicBezTo>
                    <a:pt x="6" y="1"/>
                    <a:pt x="4" y="0"/>
                    <a:pt x="2"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23" name="CustomShape 83"/>
            <p:cNvSpPr/>
            <p:nvPr/>
          </p:nvSpPr>
          <p:spPr>
            <a:xfrm>
              <a:off x="7972560" y="1082520"/>
              <a:ext cx="48600" cy="48600"/>
            </a:xfrm>
            <a:custGeom>
              <a:avLst/>
              <a:gdLst/>
              <a:ahLst/>
              <a:cxnLst/>
              <a:rect l="l" t="t" r="r" b="b"/>
              <a:pathLst>
                <a:path w="7" h="7">
                  <a:moveTo>
                    <a:pt x="2" y="0"/>
                  </a:moveTo>
                  <a:cubicBezTo>
                    <a:pt x="1" y="1"/>
                    <a:pt x="0" y="2"/>
                    <a:pt x="0" y="4"/>
                  </a:cubicBezTo>
                  <a:cubicBezTo>
                    <a:pt x="0" y="6"/>
                    <a:pt x="2" y="7"/>
                    <a:pt x="4" y="6"/>
                  </a:cubicBezTo>
                  <a:cubicBezTo>
                    <a:pt x="6" y="6"/>
                    <a:pt x="7" y="4"/>
                    <a:pt x="6" y="3"/>
                  </a:cubicBezTo>
                  <a:cubicBezTo>
                    <a:pt x="6" y="1"/>
                    <a:pt x="4" y="0"/>
                    <a:pt x="2"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24" name="CustomShape 84"/>
            <p:cNvSpPr/>
            <p:nvPr/>
          </p:nvSpPr>
          <p:spPr>
            <a:xfrm>
              <a:off x="8103960" y="1054080"/>
              <a:ext cx="48600" cy="48600"/>
            </a:xfrm>
            <a:custGeom>
              <a:avLst/>
              <a:gdLst/>
              <a:ahLst/>
              <a:cxnLst/>
              <a:rect l="l" t="t" r="r" b="b"/>
              <a:pathLst>
                <a:path w="7" h="7">
                  <a:moveTo>
                    <a:pt x="3" y="1"/>
                  </a:moveTo>
                  <a:cubicBezTo>
                    <a:pt x="1" y="1"/>
                    <a:pt x="0" y="3"/>
                    <a:pt x="0" y="4"/>
                  </a:cubicBezTo>
                  <a:cubicBezTo>
                    <a:pt x="0" y="6"/>
                    <a:pt x="2" y="7"/>
                    <a:pt x="4" y="7"/>
                  </a:cubicBezTo>
                  <a:cubicBezTo>
                    <a:pt x="6" y="7"/>
                    <a:pt x="7" y="5"/>
                    <a:pt x="6" y="3"/>
                  </a:cubicBezTo>
                  <a:cubicBezTo>
                    <a:pt x="6" y="2"/>
                    <a:pt x="5" y="0"/>
                    <a:pt x="3"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25" name="CustomShape 85"/>
            <p:cNvSpPr/>
            <p:nvPr/>
          </p:nvSpPr>
          <p:spPr>
            <a:xfrm>
              <a:off x="8235360" y="1041480"/>
              <a:ext cx="48600" cy="48600"/>
            </a:xfrm>
            <a:custGeom>
              <a:avLst/>
              <a:gdLst/>
              <a:ahLst/>
              <a:cxnLst/>
              <a:rect l="l" t="t" r="r" b="b"/>
              <a:pathLst>
                <a:path w="7" h="7">
                  <a:moveTo>
                    <a:pt x="3" y="0"/>
                  </a:moveTo>
                  <a:cubicBezTo>
                    <a:pt x="1" y="0"/>
                    <a:pt x="0" y="2"/>
                    <a:pt x="0" y="4"/>
                  </a:cubicBezTo>
                  <a:cubicBezTo>
                    <a:pt x="1" y="5"/>
                    <a:pt x="2" y="7"/>
                    <a:pt x="4" y="7"/>
                  </a:cubicBezTo>
                  <a:cubicBezTo>
                    <a:pt x="6" y="6"/>
                    <a:pt x="7" y="5"/>
                    <a:pt x="7" y="3"/>
                  </a:cubicBezTo>
                  <a:cubicBezTo>
                    <a:pt x="7" y="1"/>
                    <a:pt x="5" y="0"/>
                    <a:pt x="3"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26" name="CustomShape 86"/>
            <p:cNvSpPr/>
            <p:nvPr/>
          </p:nvSpPr>
          <p:spPr>
            <a:xfrm>
              <a:off x="8372160" y="1033560"/>
              <a:ext cx="41040" cy="41040"/>
            </a:xfrm>
            <a:prstGeom prst="ellipse">
              <a:avLst/>
            </a:prstGeom>
            <a:solidFill>
              <a:srgbClr val="FFFFFF"/>
            </a:solidFill>
            <a:ln>
              <a:noFill/>
            </a:ln>
          </p:spPr>
          <p:style>
            <a:lnRef idx="0">
              <a:scrgbClr r="0" g="0" b="0"/>
            </a:lnRef>
            <a:fillRef idx="0">
              <a:scrgbClr r="0" g="0" b="0"/>
            </a:fillRef>
            <a:effectRef idx="0">
              <a:scrgbClr r="0" g="0" b="0"/>
            </a:effectRef>
            <a:fontRef idx="minor"/>
          </p:style>
        </p:sp>
        <p:sp>
          <p:nvSpPr>
            <p:cNvPr id="127" name="CustomShape 87"/>
            <p:cNvSpPr/>
            <p:nvPr/>
          </p:nvSpPr>
          <p:spPr>
            <a:xfrm>
              <a:off x="8503560" y="1033560"/>
              <a:ext cx="48600" cy="41040"/>
            </a:xfrm>
            <a:prstGeom prst="ellipse">
              <a:avLst/>
            </a:prstGeom>
            <a:solidFill>
              <a:srgbClr val="FFFFFF"/>
            </a:solidFill>
            <a:ln>
              <a:noFill/>
            </a:ln>
          </p:spPr>
          <p:style>
            <a:lnRef idx="0">
              <a:scrgbClr r="0" g="0" b="0"/>
            </a:lnRef>
            <a:fillRef idx="0">
              <a:scrgbClr r="0" g="0" b="0"/>
            </a:fillRef>
            <a:effectRef idx="0">
              <a:scrgbClr r="0" g="0" b="0"/>
            </a:effectRef>
            <a:fontRef idx="minor"/>
          </p:style>
        </p:sp>
        <p:sp>
          <p:nvSpPr>
            <p:cNvPr id="128" name="CustomShape 88"/>
            <p:cNvSpPr/>
            <p:nvPr/>
          </p:nvSpPr>
          <p:spPr>
            <a:xfrm>
              <a:off x="8634960" y="1033560"/>
              <a:ext cx="48600" cy="48600"/>
            </a:xfrm>
            <a:custGeom>
              <a:avLst/>
              <a:gdLst/>
              <a:ahLst/>
              <a:cxnLst/>
              <a:rect l="l" t="t" r="r" b="b"/>
              <a:pathLst>
                <a:path w="7" h="7">
                  <a:moveTo>
                    <a:pt x="4" y="1"/>
                  </a:moveTo>
                  <a:cubicBezTo>
                    <a:pt x="2" y="0"/>
                    <a:pt x="1" y="2"/>
                    <a:pt x="1" y="4"/>
                  </a:cubicBezTo>
                  <a:cubicBezTo>
                    <a:pt x="0" y="5"/>
                    <a:pt x="2" y="7"/>
                    <a:pt x="4" y="7"/>
                  </a:cubicBezTo>
                  <a:cubicBezTo>
                    <a:pt x="5" y="7"/>
                    <a:pt x="7" y="6"/>
                    <a:pt x="7" y="4"/>
                  </a:cubicBezTo>
                  <a:cubicBezTo>
                    <a:pt x="7" y="2"/>
                    <a:pt x="6" y="1"/>
                    <a:pt x="4"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29" name="CustomShape 89"/>
            <p:cNvSpPr/>
            <p:nvPr/>
          </p:nvSpPr>
          <p:spPr>
            <a:xfrm>
              <a:off x="8771760" y="1049040"/>
              <a:ext cx="48600" cy="46080"/>
            </a:xfrm>
            <a:custGeom>
              <a:avLst/>
              <a:gdLst/>
              <a:ahLst/>
              <a:cxnLst/>
              <a:rect l="l" t="t" r="r" b="b"/>
              <a:pathLst>
                <a:path w="7" h="7">
                  <a:moveTo>
                    <a:pt x="4" y="1"/>
                  </a:moveTo>
                  <a:cubicBezTo>
                    <a:pt x="2" y="0"/>
                    <a:pt x="0" y="2"/>
                    <a:pt x="0" y="3"/>
                  </a:cubicBezTo>
                  <a:cubicBezTo>
                    <a:pt x="0" y="5"/>
                    <a:pt x="1" y="7"/>
                    <a:pt x="3" y="7"/>
                  </a:cubicBezTo>
                  <a:cubicBezTo>
                    <a:pt x="4" y="7"/>
                    <a:pt x="6" y="6"/>
                    <a:pt x="6" y="4"/>
                  </a:cubicBezTo>
                  <a:cubicBezTo>
                    <a:pt x="7" y="2"/>
                    <a:pt x="5" y="1"/>
                    <a:pt x="4"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30" name="CustomShape 90"/>
            <p:cNvSpPr/>
            <p:nvPr/>
          </p:nvSpPr>
          <p:spPr>
            <a:xfrm>
              <a:off x="8903160" y="1069560"/>
              <a:ext cx="48600" cy="46080"/>
            </a:xfrm>
            <a:custGeom>
              <a:avLst/>
              <a:gdLst/>
              <a:ahLst/>
              <a:cxnLst/>
              <a:rect l="l" t="t" r="r" b="b"/>
              <a:pathLst>
                <a:path w="7" h="7">
                  <a:moveTo>
                    <a:pt x="4" y="1"/>
                  </a:moveTo>
                  <a:cubicBezTo>
                    <a:pt x="2" y="0"/>
                    <a:pt x="0" y="2"/>
                    <a:pt x="0" y="3"/>
                  </a:cubicBezTo>
                  <a:cubicBezTo>
                    <a:pt x="0" y="5"/>
                    <a:pt x="1" y="7"/>
                    <a:pt x="3" y="7"/>
                  </a:cubicBezTo>
                  <a:cubicBezTo>
                    <a:pt x="4" y="7"/>
                    <a:pt x="6" y="6"/>
                    <a:pt x="7" y="4"/>
                  </a:cubicBezTo>
                  <a:cubicBezTo>
                    <a:pt x="7" y="3"/>
                    <a:pt x="6" y="1"/>
                    <a:pt x="4"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31" name="CustomShape 91"/>
            <p:cNvSpPr/>
            <p:nvPr/>
          </p:nvSpPr>
          <p:spPr>
            <a:xfrm>
              <a:off x="9034560" y="1095480"/>
              <a:ext cx="48600" cy="56520"/>
            </a:xfrm>
            <a:custGeom>
              <a:avLst/>
              <a:gdLst/>
              <a:ahLst/>
              <a:cxnLst/>
              <a:rect l="l" t="t" r="r" b="b"/>
              <a:pathLst>
                <a:path w="7" h="8">
                  <a:moveTo>
                    <a:pt x="4" y="1"/>
                  </a:moveTo>
                  <a:cubicBezTo>
                    <a:pt x="2" y="0"/>
                    <a:pt x="1" y="2"/>
                    <a:pt x="0" y="3"/>
                  </a:cubicBezTo>
                  <a:cubicBezTo>
                    <a:pt x="0" y="5"/>
                    <a:pt x="1" y="7"/>
                    <a:pt x="3" y="7"/>
                  </a:cubicBezTo>
                  <a:cubicBezTo>
                    <a:pt x="4" y="8"/>
                    <a:pt x="6" y="7"/>
                    <a:pt x="6" y="5"/>
                  </a:cubicBezTo>
                  <a:cubicBezTo>
                    <a:pt x="7" y="3"/>
                    <a:pt x="6" y="1"/>
                    <a:pt x="4"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32" name="CustomShape 92"/>
            <p:cNvSpPr/>
            <p:nvPr/>
          </p:nvSpPr>
          <p:spPr>
            <a:xfrm>
              <a:off x="9158400" y="1136880"/>
              <a:ext cx="53640" cy="48600"/>
            </a:xfrm>
            <a:custGeom>
              <a:avLst/>
              <a:gdLst/>
              <a:ahLst/>
              <a:cxnLst/>
              <a:rect l="l" t="t" r="r" b="b"/>
              <a:pathLst>
                <a:path w="8" h="7">
                  <a:moveTo>
                    <a:pt x="5" y="0"/>
                  </a:moveTo>
                  <a:cubicBezTo>
                    <a:pt x="3" y="0"/>
                    <a:pt x="1" y="1"/>
                    <a:pt x="1" y="2"/>
                  </a:cubicBezTo>
                  <a:cubicBezTo>
                    <a:pt x="0" y="4"/>
                    <a:pt x="1" y="6"/>
                    <a:pt x="3" y="6"/>
                  </a:cubicBezTo>
                  <a:cubicBezTo>
                    <a:pt x="5" y="7"/>
                    <a:pt x="7" y="6"/>
                    <a:pt x="7" y="4"/>
                  </a:cubicBezTo>
                  <a:cubicBezTo>
                    <a:pt x="8" y="3"/>
                    <a:pt x="7" y="1"/>
                    <a:pt x="5"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33" name="CustomShape 93"/>
            <p:cNvSpPr/>
            <p:nvPr/>
          </p:nvSpPr>
          <p:spPr>
            <a:xfrm>
              <a:off x="9289800" y="1177920"/>
              <a:ext cx="46080" cy="48600"/>
            </a:xfrm>
            <a:custGeom>
              <a:avLst/>
              <a:gdLst/>
              <a:ahLst/>
              <a:cxnLst/>
              <a:rect l="l" t="t" r="r" b="b"/>
              <a:pathLst>
                <a:path w="7" h="7">
                  <a:moveTo>
                    <a:pt x="5" y="1"/>
                  </a:moveTo>
                  <a:cubicBezTo>
                    <a:pt x="3" y="0"/>
                    <a:pt x="1" y="1"/>
                    <a:pt x="0" y="2"/>
                  </a:cubicBezTo>
                  <a:cubicBezTo>
                    <a:pt x="0" y="4"/>
                    <a:pt x="1" y="6"/>
                    <a:pt x="2" y="7"/>
                  </a:cubicBezTo>
                  <a:cubicBezTo>
                    <a:pt x="4" y="7"/>
                    <a:pt x="6" y="6"/>
                    <a:pt x="6" y="5"/>
                  </a:cubicBezTo>
                  <a:cubicBezTo>
                    <a:pt x="7" y="3"/>
                    <a:pt x="6" y="1"/>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34" name="CustomShape 94"/>
            <p:cNvSpPr/>
            <p:nvPr/>
          </p:nvSpPr>
          <p:spPr>
            <a:xfrm>
              <a:off x="9413280" y="1226880"/>
              <a:ext cx="48600" cy="56520"/>
            </a:xfrm>
            <a:custGeom>
              <a:avLst/>
              <a:gdLst/>
              <a:ahLst/>
              <a:cxnLst/>
              <a:rect l="l" t="t" r="r" b="b"/>
              <a:pathLst>
                <a:path w="7" h="8">
                  <a:moveTo>
                    <a:pt x="5" y="1"/>
                  </a:moveTo>
                  <a:cubicBezTo>
                    <a:pt x="3" y="0"/>
                    <a:pt x="1" y="1"/>
                    <a:pt x="0" y="3"/>
                  </a:cubicBezTo>
                  <a:cubicBezTo>
                    <a:pt x="0" y="4"/>
                    <a:pt x="0" y="6"/>
                    <a:pt x="2" y="7"/>
                  </a:cubicBezTo>
                  <a:cubicBezTo>
                    <a:pt x="4" y="8"/>
                    <a:pt x="6" y="7"/>
                    <a:pt x="6" y="5"/>
                  </a:cubicBezTo>
                  <a:cubicBezTo>
                    <a:pt x="7" y="4"/>
                    <a:pt x="6" y="2"/>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35" name="CustomShape 95"/>
            <p:cNvSpPr/>
            <p:nvPr/>
          </p:nvSpPr>
          <p:spPr>
            <a:xfrm>
              <a:off x="9529560" y="1288800"/>
              <a:ext cx="56520" cy="48600"/>
            </a:xfrm>
            <a:custGeom>
              <a:avLst/>
              <a:gdLst/>
              <a:ahLst/>
              <a:cxnLst/>
              <a:rect l="l" t="t" r="r" b="b"/>
              <a:pathLst>
                <a:path w="8" h="7">
                  <a:moveTo>
                    <a:pt x="5" y="1"/>
                  </a:moveTo>
                  <a:cubicBezTo>
                    <a:pt x="4" y="0"/>
                    <a:pt x="2" y="0"/>
                    <a:pt x="1" y="2"/>
                  </a:cubicBezTo>
                  <a:cubicBezTo>
                    <a:pt x="0" y="4"/>
                    <a:pt x="1" y="6"/>
                    <a:pt x="2" y="6"/>
                  </a:cubicBezTo>
                  <a:cubicBezTo>
                    <a:pt x="4" y="7"/>
                    <a:pt x="6" y="7"/>
                    <a:pt x="7" y="5"/>
                  </a:cubicBezTo>
                  <a:cubicBezTo>
                    <a:pt x="8" y="3"/>
                    <a:pt x="7" y="1"/>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36" name="CustomShape 96"/>
            <p:cNvSpPr/>
            <p:nvPr/>
          </p:nvSpPr>
          <p:spPr>
            <a:xfrm>
              <a:off x="9648000" y="1350720"/>
              <a:ext cx="53640" cy="56520"/>
            </a:xfrm>
            <a:custGeom>
              <a:avLst/>
              <a:gdLst/>
              <a:ahLst/>
              <a:cxnLst/>
              <a:rect l="l" t="t" r="r" b="b"/>
              <a:pathLst>
                <a:path w="8" h="8">
                  <a:moveTo>
                    <a:pt x="6" y="1"/>
                  </a:moveTo>
                  <a:cubicBezTo>
                    <a:pt x="4" y="0"/>
                    <a:pt x="2" y="1"/>
                    <a:pt x="1" y="2"/>
                  </a:cubicBezTo>
                  <a:cubicBezTo>
                    <a:pt x="0" y="4"/>
                    <a:pt x="1" y="6"/>
                    <a:pt x="2" y="7"/>
                  </a:cubicBezTo>
                  <a:cubicBezTo>
                    <a:pt x="4" y="8"/>
                    <a:pt x="6" y="7"/>
                    <a:pt x="7" y="5"/>
                  </a:cubicBezTo>
                  <a:cubicBezTo>
                    <a:pt x="8" y="4"/>
                    <a:pt x="7" y="2"/>
                    <a:pt x="6"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37" name="CustomShape 97"/>
            <p:cNvSpPr/>
            <p:nvPr/>
          </p:nvSpPr>
          <p:spPr>
            <a:xfrm>
              <a:off x="9763920" y="1420200"/>
              <a:ext cx="48600" cy="53640"/>
            </a:xfrm>
            <a:custGeom>
              <a:avLst/>
              <a:gdLst/>
              <a:ahLst/>
              <a:cxnLst/>
              <a:rect l="l" t="t" r="r" b="b"/>
              <a:pathLst>
                <a:path w="7" h="8">
                  <a:moveTo>
                    <a:pt x="5" y="1"/>
                  </a:moveTo>
                  <a:cubicBezTo>
                    <a:pt x="4" y="0"/>
                    <a:pt x="2" y="1"/>
                    <a:pt x="1" y="2"/>
                  </a:cubicBezTo>
                  <a:cubicBezTo>
                    <a:pt x="0" y="4"/>
                    <a:pt x="0" y="6"/>
                    <a:pt x="2" y="7"/>
                  </a:cubicBezTo>
                  <a:cubicBezTo>
                    <a:pt x="3" y="8"/>
                    <a:pt x="5" y="7"/>
                    <a:pt x="6" y="6"/>
                  </a:cubicBezTo>
                  <a:cubicBezTo>
                    <a:pt x="7" y="5"/>
                    <a:pt x="7" y="2"/>
                    <a:pt x="5"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38" name="CustomShape 98"/>
            <p:cNvSpPr/>
            <p:nvPr/>
          </p:nvSpPr>
          <p:spPr>
            <a:xfrm>
              <a:off x="9874800" y="1502640"/>
              <a:ext cx="48600" cy="48600"/>
            </a:xfrm>
            <a:custGeom>
              <a:avLst/>
              <a:gdLst/>
              <a:ahLst/>
              <a:cxnLst/>
              <a:rect l="l" t="t" r="r" b="b"/>
              <a:pathLst>
                <a:path w="7" h="7">
                  <a:moveTo>
                    <a:pt x="1" y="1"/>
                  </a:moveTo>
                  <a:cubicBezTo>
                    <a:pt x="0" y="3"/>
                    <a:pt x="0" y="5"/>
                    <a:pt x="1" y="6"/>
                  </a:cubicBezTo>
                  <a:cubicBezTo>
                    <a:pt x="3" y="7"/>
                    <a:pt x="5" y="7"/>
                    <a:pt x="6" y="5"/>
                  </a:cubicBezTo>
                  <a:cubicBezTo>
                    <a:pt x="7" y="4"/>
                    <a:pt x="7" y="2"/>
                    <a:pt x="5" y="1"/>
                  </a:cubicBezTo>
                  <a:cubicBezTo>
                    <a:pt x="4" y="0"/>
                    <a:pt x="2" y="0"/>
                    <a:pt x="1"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39" name="CustomShape 99"/>
            <p:cNvSpPr/>
            <p:nvPr/>
          </p:nvSpPr>
          <p:spPr>
            <a:xfrm>
              <a:off x="9977760" y="1585080"/>
              <a:ext cx="48600" cy="48600"/>
            </a:xfrm>
            <a:custGeom>
              <a:avLst/>
              <a:gdLst/>
              <a:ahLst/>
              <a:cxnLst/>
              <a:rect l="l" t="t" r="r" b="b"/>
              <a:pathLst>
                <a:path w="7" h="7">
                  <a:moveTo>
                    <a:pt x="1" y="2"/>
                  </a:moveTo>
                  <a:cubicBezTo>
                    <a:pt x="0" y="3"/>
                    <a:pt x="0" y="5"/>
                    <a:pt x="1" y="6"/>
                  </a:cubicBezTo>
                  <a:cubicBezTo>
                    <a:pt x="3" y="7"/>
                    <a:pt x="5" y="7"/>
                    <a:pt x="6" y="6"/>
                  </a:cubicBezTo>
                  <a:cubicBezTo>
                    <a:pt x="7" y="4"/>
                    <a:pt x="7" y="2"/>
                    <a:pt x="5" y="1"/>
                  </a:cubicBezTo>
                  <a:cubicBezTo>
                    <a:pt x="4" y="0"/>
                    <a:pt x="2" y="0"/>
                    <a:pt x="1" y="2"/>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40" name="CustomShape 100"/>
            <p:cNvSpPr/>
            <p:nvPr/>
          </p:nvSpPr>
          <p:spPr>
            <a:xfrm>
              <a:off x="10073160" y="1675440"/>
              <a:ext cx="48600" cy="46080"/>
            </a:xfrm>
            <a:custGeom>
              <a:avLst/>
              <a:gdLst/>
              <a:ahLst/>
              <a:cxnLst/>
              <a:rect l="l" t="t" r="r" b="b"/>
              <a:pathLst>
                <a:path w="7" h="7">
                  <a:moveTo>
                    <a:pt x="1" y="1"/>
                  </a:moveTo>
                  <a:cubicBezTo>
                    <a:pt x="0" y="3"/>
                    <a:pt x="0" y="5"/>
                    <a:pt x="2" y="6"/>
                  </a:cubicBezTo>
                  <a:cubicBezTo>
                    <a:pt x="3" y="7"/>
                    <a:pt x="5" y="7"/>
                    <a:pt x="6" y="6"/>
                  </a:cubicBezTo>
                  <a:cubicBezTo>
                    <a:pt x="7" y="5"/>
                    <a:pt x="7" y="3"/>
                    <a:pt x="6" y="1"/>
                  </a:cubicBezTo>
                  <a:cubicBezTo>
                    <a:pt x="5" y="0"/>
                    <a:pt x="3" y="0"/>
                    <a:pt x="1"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41" name="CustomShape 101"/>
            <p:cNvSpPr/>
            <p:nvPr/>
          </p:nvSpPr>
          <p:spPr>
            <a:xfrm>
              <a:off x="10171080" y="1770840"/>
              <a:ext cx="48600" cy="48600"/>
            </a:xfrm>
            <a:custGeom>
              <a:avLst/>
              <a:gdLst/>
              <a:ahLst/>
              <a:cxnLst/>
              <a:rect l="l" t="t" r="r" b="b"/>
              <a:pathLst>
                <a:path w="7" h="7">
                  <a:moveTo>
                    <a:pt x="1" y="1"/>
                  </a:moveTo>
                  <a:cubicBezTo>
                    <a:pt x="0" y="2"/>
                    <a:pt x="0" y="4"/>
                    <a:pt x="1" y="6"/>
                  </a:cubicBezTo>
                  <a:cubicBezTo>
                    <a:pt x="2" y="7"/>
                    <a:pt x="4" y="7"/>
                    <a:pt x="6" y="6"/>
                  </a:cubicBezTo>
                  <a:cubicBezTo>
                    <a:pt x="7" y="5"/>
                    <a:pt x="7" y="3"/>
                    <a:pt x="6" y="1"/>
                  </a:cubicBezTo>
                  <a:cubicBezTo>
                    <a:pt x="5" y="0"/>
                    <a:pt x="3" y="0"/>
                    <a:pt x="1"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42" name="CustomShape 102"/>
            <p:cNvSpPr/>
            <p:nvPr/>
          </p:nvSpPr>
          <p:spPr>
            <a:xfrm>
              <a:off x="10261440" y="1868760"/>
              <a:ext cx="46080" cy="53640"/>
            </a:xfrm>
            <a:custGeom>
              <a:avLst/>
              <a:gdLst/>
              <a:ahLst/>
              <a:cxnLst/>
              <a:rect l="l" t="t" r="r" b="b"/>
              <a:pathLst>
                <a:path w="7" h="8">
                  <a:moveTo>
                    <a:pt x="1" y="2"/>
                  </a:moveTo>
                  <a:cubicBezTo>
                    <a:pt x="0" y="3"/>
                    <a:pt x="0" y="5"/>
                    <a:pt x="1" y="6"/>
                  </a:cubicBezTo>
                  <a:cubicBezTo>
                    <a:pt x="2" y="7"/>
                    <a:pt x="4" y="8"/>
                    <a:pt x="6" y="6"/>
                  </a:cubicBezTo>
                  <a:cubicBezTo>
                    <a:pt x="7" y="5"/>
                    <a:pt x="7" y="3"/>
                    <a:pt x="6" y="2"/>
                  </a:cubicBezTo>
                  <a:cubicBezTo>
                    <a:pt x="5" y="1"/>
                    <a:pt x="3" y="0"/>
                    <a:pt x="1" y="2"/>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43" name="CustomShape 103"/>
            <p:cNvSpPr/>
            <p:nvPr/>
          </p:nvSpPr>
          <p:spPr>
            <a:xfrm>
              <a:off x="10343880" y="1977120"/>
              <a:ext cx="46080" cy="48600"/>
            </a:xfrm>
            <a:custGeom>
              <a:avLst/>
              <a:gdLst/>
              <a:ahLst/>
              <a:cxnLst/>
              <a:rect l="l" t="t" r="r" b="b"/>
              <a:pathLst>
                <a:path w="7" h="7">
                  <a:moveTo>
                    <a:pt x="2" y="1"/>
                  </a:moveTo>
                  <a:cubicBezTo>
                    <a:pt x="0" y="2"/>
                    <a:pt x="0" y="4"/>
                    <a:pt x="1" y="5"/>
                  </a:cubicBezTo>
                  <a:cubicBezTo>
                    <a:pt x="2" y="7"/>
                    <a:pt x="4" y="7"/>
                    <a:pt x="5" y="6"/>
                  </a:cubicBezTo>
                  <a:cubicBezTo>
                    <a:pt x="7" y="5"/>
                    <a:pt x="7" y="3"/>
                    <a:pt x="6" y="1"/>
                  </a:cubicBezTo>
                  <a:cubicBezTo>
                    <a:pt x="5" y="0"/>
                    <a:pt x="3" y="0"/>
                    <a:pt x="2" y="1"/>
                  </a:cubicBezTo>
                </a:path>
              </a:pathLst>
            </a:custGeom>
            <a:solidFill>
              <a:srgbClr val="FFFFFF"/>
            </a:solidFill>
            <a:ln>
              <a:noFill/>
            </a:ln>
          </p:spPr>
          <p:style>
            <a:lnRef idx="0">
              <a:scrgbClr r="0" g="0" b="0"/>
            </a:lnRef>
            <a:fillRef idx="0">
              <a:scrgbClr r="0" g="0" b="0"/>
            </a:fillRef>
            <a:effectRef idx="0">
              <a:scrgbClr r="0" g="0" b="0"/>
            </a:effectRef>
            <a:fontRef idx="minor"/>
          </p:style>
        </p:sp>
        <p:sp>
          <p:nvSpPr>
            <p:cNvPr id="144" name="CustomShape 104"/>
            <p:cNvSpPr/>
            <p:nvPr/>
          </p:nvSpPr>
          <p:spPr>
            <a:xfrm>
              <a:off x="10418760" y="2080080"/>
              <a:ext cx="48600" cy="56520"/>
            </a:xfrm>
            <a:custGeom>
              <a:avLst/>
              <a:gdLst/>
              <a:ahLst/>
              <a:cxnLst/>
              <a:rect l="l" t="t" r="r" b="b"/>
              <a:pathLst>
                <a:path w="7" h="8">
                  <a:moveTo>
                    <a:pt x="2" y="1"/>
                  </a:moveTo>
                  <a:cubicBezTo>
                    <a:pt x="0" y="2"/>
                    <a:pt x="0" y="4"/>
                    <a:pt x="1" y="6"/>
                  </a:cubicBezTo>
                  <a:cubicBezTo>
                    <a:pt x="2" y="7"/>
                    <a:pt x="4" y="8"/>
                    <a:pt x="5" y="7"/>
                  </a:cubicBezTo>
                  <a:cubicBezTo>
                    <a:pt x="7" y="6"/>
                    <a:pt x="7" y="4"/>
                    <a:pt x="6" y="2"/>
                  </a:cubicBezTo>
                  <a:cubicBezTo>
                    <a:pt x="5" y="1"/>
                    <a:pt x="3" y="0"/>
                    <a:pt x="2" y="1"/>
                  </a:cubicBezTo>
                </a:path>
              </a:pathLst>
            </a:custGeom>
            <a:solidFill>
              <a:srgbClr val="FFFFFF"/>
            </a:solidFill>
            <a:ln>
              <a:noFill/>
            </a:ln>
          </p:spPr>
          <p:style>
            <a:lnRef idx="0">
              <a:scrgbClr r="0" g="0" b="0"/>
            </a:lnRef>
            <a:fillRef idx="0">
              <a:scrgbClr r="0" g="0" b="0"/>
            </a:fillRef>
            <a:effectRef idx="0">
              <a:scrgbClr r="0" g="0" b="0"/>
            </a:effectRef>
            <a:fontRef idx="minor"/>
          </p:style>
        </p:sp>
        <p:sp>
          <p:nvSpPr>
            <p:cNvPr id="145" name="CustomShape 105"/>
            <p:cNvSpPr/>
            <p:nvPr/>
          </p:nvSpPr>
          <p:spPr>
            <a:xfrm>
              <a:off x="10488240" y="2198520"/>
              <a:ext cx="48600" cy="48600"/>
            </a:xfrm>
            <a:custGeom>
              <a:avLst/>
              <a:gdLst/>
              <a:ahLst/>
              <a:cxnLst/>
              <a:rect l="l" t="t" r="r" b="b"/>
              <a:pathLst>
                <a:path w="7" h="7">
                  <a:moveTo>
                    <a:pt x="2" y="1"/>
                  </a:moveTo>
                  <a:cubicBezTo>
                    <a:pt x="1" y="2"/>
                    <a:pt x="0" y="4"/>
                    <a:pt x="1" y="5"/>
                  </a:cubicBezTo>
                  <a:cubicBezTo>
                    <a:pt x="2" y="7"/>
                    <a:pt x="4" y="7"/>
                    <a:pt x="5" y="7"/>
                  </a:cubicBezTo>
                  <a:cubicBezTo>
                    <a:pt x="7" y="6"/>
                    <a:pt x="7" y="4"/>
                    <a:pt x="7" y="2"/>
                  </a:cubicBezTo>
                  <a:cubicBezTo>
                    <a:pt x="6" y="1"/>
                    <a:pt x="4" y="0"/>
                    <a:pt x="2" y="1"/>
                  </a:cubicBezTo>
                </a:path>
              </a:pathLst>
            </a:custGeom>
            <a:solidFill>
              <a:srgbClr val="FFFFFF"/>
            </a:solidFill>
            <a:ln>
              <a:noFill/>
            </a:ln>
          </p:spPr>
          <p:style>
            <a:lnRef idx="0">
              <a:scrgbClr r="0" g="0" b="0"/>
            </a:lnRef>
            <a:fillRef idx="0">
              <a:scrgbClr r="0" g="0" b="0"/>
            </a:fillRef>
            <a:effectRef idx="0">
              <a:scrgbClr r="0" g="0" b="0"/>
            </a:effectRef>
            <a:fontRef idx="minor"/>
          </p:style>
        </p:sp>
        <p:sp>
          <p:nvSpPr>
            <p:cNvPr id="146" name="CustomShape 106"/>
            <p:cNvSpPr/>
            <p:nvPr/>
          </p:nvSpPr>
          <p:spPr>
            <a:xfrm>
              <a:off x="10550160" y="2314800"/>
              <a:ext cx="53640" cy="48600"/>
            </a:xfrm>
            <a:custGeom>
              <a:avLst/>
              <a:gdLst/>
              <a:ahLst/>
              <a:cxnLst/>
              <a:rect l="l" t="t" r="r" b="b"/>
              <a:pathLst>
                <a:path w="8" h="7">
                  <a:moveTo>
                    <a:pt x="3" y="1"/>
                  </a:moveTo>
                  <a:cubicBezTo>
                    <a:pt x="1" y="2"/>
                    <a:pt x="0" y="4"/>
                    <a:pt x="1" y="5"/>
                  </a:cubicBezTo>
                  <a:cubicBezTo>
                    <a:pt x="2" y="7"/>
                    <a:pt x="4" y="7"/>
                    <a:pt x="6" y="7"/>
                  </a:cubicBezTo>
                  <a:cubicBezTo>
                    <a:pt x="7" y="6"/>
                    <a:pt x="8" y="4"/>
                    <a:pt x="7" y="2"/>
                  </a:cubicBezTo>
                  <a:cubicBezTo>
                    <a:pt x="6" y="1"/>
                    <a:pt x="4" y="0"/>
                    <a:pt x="3"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47" name="CustomShape 107"/>
            <p:cNvSpPr/>
            <p:nvPr/>
          </p:nvSpPr>
          <p:spPr>
            <a:xfrm>
              <a:off x="10612080" y="2438280"/>
              <a:ext cx="48600" cy="48600"/>
            </a:xfrm>
            <a:custGeom>
              <a:avLst/>
              <a:gdLst/>
              <a:ahLst/>
              <a:cxnLst/>
              <a:rect l="l" t="t" r="r" b="b"/>
              <a:pathLst>
                <a:path w="7" h="7">
                  <a:moveTo>
                    <a:pt x="2" y="0"/>
                  </a:moveTo>
                  <a:cubicBezTo>
                    <a:pt x="0" y="1"/>
                    <a:pt x="0" y="3"/>
                    <a:pt x="0" y="5"/>
                  </a:cubicBezTo>
                  <a:cubicBezTo>
                    <a:pt x="1" y="6"/>
                    <a:pt x="3" y="7"/>
                    <a:pt x="5" y="6"/>
                  </a:cubicBezTo>
                  <a:cubicBezTo>
                    <a:pt x="6" y="6"/>
                    <a:pt x="7" y="4"/>
                    <a:pt x="6" y="2"/>
                  </a:cubicBezTo>
                  <a:cubicBezTo>
                    <a:pt x="6" y="0"/>
                    <a:pt x="4" y="0"/>
                    <a:pt x="2"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48" name="CustomShape 108"/>
            <p:cNvSpPr/>
            <p:nvPr/>
          </p:nvSpPr>
          <p:spPr>
            <a:xfrm>
              <a:off x="10661040" y="2562120"/>
              <a:ext cx="46080" cy="48600"/>
            </a:xfrm>
            <a:custGeom>
              <a:avLst/>
              <a:gdLst/>
              <a:ahLst/>
              <a:cxnLst/>
              <a:rect l="l" t="t" r="r" b="b"/>
              <a:pathLst>
                <a:path w="7" h="7">
                  <a:moveTo>
                    <a:pt x="2" y="0"/>
                  </a:moveTo>
                  <a:cubicBezTo>
                    <a:pt x="1" y="1"/>
                    <a:pt x="0" y="3"/>
                    <a:pt x="1" y="5"/>
                  </a:cubicBezTo>
                  <a:cubicBezTo>
                    <a:pt x="1" y="6"/>
                    <a:pt x="3" y="7"/>
                    <a:pt x="5" y="6"/>
                  </a:cubicBezTo>
                  <a:cubicBezTo>
                    <a:pt x="6" y="6"/>
                    <a:pt x="7" y="4"/>
                    <a:pt x="7" y="2"/>
                  </a:cubicBezTo>
                  <a:cubicBezTo>
                    <a:pt x="6" y="1"/>
                    <a:pt x="4" y="0"/>
                    <a:pt x="2"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49" name="CustomShape 109"/>
            <p:cNvSpPr/>
            <p:nvPr/>
          </p:nvSpPr>
          <p:spPr>
            <a:xfrm>
              <a:off x="10702080" y="2685960"/>
              <a:ext cx="46080" cy="48600"/>
            </a:xfrm>
            <a:custGeom>
              <a:avLst/>
              <a:gdLst/>
              <a:ahLst/>
              <a:cxnLst/>
              <a:rect l="l" t="t" r="r" b="b"/>
              <a:pathLst>
                <a:path w="7" h="7">
                  <a:moveTo>
                    <a:pt x="3" y="1"/>
                  </a:moveTo>
                  <a:cubicBezTo>
                    <a:pt x="1" y="1"/>
                    <a:pt x="0" y="3"/>
                    <a:pt x="1" y="5"/>
                  </a:cubicBezTo>
                  <a:cubicBezTo>
                    <a:pt x="1" y="6"/>
                    <a:pt x="3" y="7"/>
                    <a:pt x="5" y="7"/>
                  </a:cubicBezTo>
                  <a:cubicBezTo>
                    <a:pt x="6" y="6"/>
                    <a:pt x="7" y="5"/>
                    <a:pt x="7" y="3"/>
                  </a:cubicBezTo>
                  <a:cubicBezTo>
                    <a:pt x="6" y="1"/>
                    <a:pt x="5" y="0"/>
                    <a:pt x="3"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50" name="CustomShape 110"/>
            <p:cNvSpPr/>
            <p:nvPr/>
          </p:nvSpPr>
          <p:spPr>
            <a:xfrm>
              <a:off x="10735560" y="2817360"/>
              <a:ext cx="48600" cy="48600"/>
            </a:xfrm>
            <a:custGeom>
              <a:avLst/>
              <a:gdLst/>
              <a:ahLst/>
              <a:cxnLst/>
              <a:rect l="l" t="t" r="r" b="b"/>
              <a:pathLst>
                <a:path w="7" h="7">
                  <a:moveTo>
                    <a:pt x="3" y="0"/>
                  </a:moveTo>
                  <a:cubicBezTo>
                    <a:pt x="1" y="1"/>
                    <a:pt x="0" y="3"/>
                    <a:pt x="1" y="4"/>
                  </a:cubicBezTo>
                  <a:cubicBezTo>
                    <a:pt x="1" y="6"/>
                    <a:pt x="3" y="7"/>
                    <a:pt x="5" y="7"/>
                  </a:cubicBezTo>
                  <a:cubicBezTo>
                    <a:pt x="6" y="6"/>
                    <a:pt x="7" y="5"/>
                    <a:pt x="7" y="3"/>
                  </a:cubicBezTo>
                  <a:cubicBezTo>
                    <a:pt x="7" y="1"/>
                    <a:pt x="5" y="0"/>
                    <a:pt x="3"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51" name="CustomShape 111"/>
            <p:cNvSpPr/>
            <p:nvPr/>
          </p:nvSpPr>
          <p:spPr>
            <a:xfrm>
              <a:off x="10764000" y="2948760"/>
              <a:ext cx="46080" cy="48600"/>
            </a:xfrm>
            <a:custGeom>
              <a:avLst/>
              <a:gdLst/>
              <a:ahLst/>
              <a:cxnLst/>
              <a:rect l="l" t="t" r="r" b="b"/>
              <a:pathLst>
                <a:path w="7" h="7">
                  <a:moveTo>
                    <a:pt x="3" y="0"/>
                  </a:moveTo>
                  <a:cubicBezTo>
                    <a:pt x="2" y="1"/>
                    <a:pt x="0" y="2"/>
                    <a:pt x="1" y="4"/>
                  </a:cubicBezTo>
                  <a:cubicBezTo>
                    <a:pt x="1" y="6"/>
                    <a:pt x="3" y="7"/>
                    <a:pt x="4" y="7"/>
                  </a:cubicBezTo>
                  <a:cubicBezTo>
                    <a:pt x="6" y="7"/>
                    <a:pt x="7" y="5"/>
                    <a:pt x="7" y="3"/>
                  </a:cubicBezTo>
                  <a:cubicBezTo>
                    <a:pt x="7" y="1"/>
                    <a:pt x="5" y="0"/>
                    <a:pt x="3"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52" name="CustomShape 112"/>
            <p:cNvSpPr/>
            <p:nvPr/>
          </p:nvSpPr>
          <p:spPr>
            <a:xfrm>
              <a:off x="10784520" y="3080160"/>
              <a:ext cx="46080" cy="46080"/>
            </a:xfrm>
            <a:custGeom>
              <a:avLst/>
              <a:gdLst/>
              <a:ahLst/>
              <a:cxnLst/>
              <a:rect l="l" t="t" r="r" b="b"/>
              <a:pathLst>
                <a:path w="7" h="7">
                  <a:moveTo>
                    <a:pt x="3" y="1"/>
                  </a:moveTo>
                  <a:cubicBezTo>
                    <a:pt x="2" y="1"/>
                    <a:pt x="0" y="2"/>
                    <a:pt x="1" y="4"/>
                  </a:cubicBezTo>
                  <a:cubicBezTo>
                    <a:pt x="1" y="6"/>
                    <a:pt x="2" y="7"/>
                    <a:pt x="4" y="7"/>
                  </a:cubicBezTo>
                  <a:cubicBezTo>
                    <a:pt x="6" y="7"/>
                    <a:pt x="7" y="5"/>
                    <a:pt x="7" y="3"/>
                  </a:cubicBezTo>
                  <a:cubicBezTo>
                    <a:pt x="7" y="2"/>
                    <a:pt x="5" y="0"/>
                    <a:pt x="3" y="1"/>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53" name="CustomShape 113"/>
            <p:cNvSpPr/>
            <p:nvPr/>
          </p:nvSpPr>
          <p:spPr>
            <a:xfrm>
              <a:off x="10797480" y="3216960"/>
              <a:ext cx="48600" cy="48600"/>
            </a:xfrm>
            <a:custGeom>
              <a:avLst/>
              <a:gdLst/>
              <a:ahLst/>
              <a:cxnLst/>
              <a:rect l="l" t="t" r="r" b="b"/>
              <a:pathLst>
                <a:path w="7" h="7">
                  <a:moveTo>
                    <a:pt x="3" y="0"/>
                  </a:moveTo>
                  <a:cubicBezTo>
                    <a:pt x="2" y="0"/>
                    <a:pt x="0" y="2"/>
                    <a:pt x="0" y="3"/>
                  </a:cubicBezTo>
                  <a:cubicBezTo>
                    <a:pt x="1" y="5"/>
                    <a:pt x="2" y="7"/>
                    <a:pt x="4" y="6"/>
                  </a:cubicBezTo>
                  <a:cubicBezTo>
                    <a:pt x="6" y="6"/>
                    <a:pt x="7" y="5"/>
                    <a:pt x="7" y="3"/>
                  </a:cubicBezTo>
                  <a:cubicBezTo>
                    <a:pt x="7" y="1"/>
                    <a:pt x="5" y="0"/>
                    <a:pt x="3"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54" name="CustomShape 114"/>
            <p:cNvSpPr/>
            <p:nvPr/>
          </p:nvSpPr>
          <p:spPr>
            <a:xfrm>
              <a:off x="10805400" y="3348360"/>
              <a:ext cx="46080" cy="48600"/>
            </a:xfrm>
            <a:custGeom>
              <a:avLst/>
              <a:gdLst/>
              <a:ahLst/>
              <a:cxnLst/>
              <a:rect l="l" t="t" r="r" b="b"/>
              <a:pathLst>
                <a:path w="7" h="7">
                  <a:moveTo>
                    <a:pt x="3" y="0"/>
                  </a:moveTo>
                  <a:cubicBezTo>
                    <a:pt x="1" y="0"/>
                    <a:pt x="0" y="2"/>
                    <a:pt x="0" y="4"/>
                  </a:cubicBezTo>
                  <a:cubicBezTo>
                    <a:pt x="0" y="5"/>
                    <a:pt x="2" y="7"/>
                    <a:pt x="3" y="7"/>
                  </a:cubicBezTo>
                  <a:cubicBezTo>
                    <a:pt x="5" y="7"/>
                    <a:pt x="7" y="5"/>
                    <a:pt x="7" y="4"/>
                  </a:cubicBezTo>
                  <a:cubicBezTo>
                    <a:pt x="7" y="2"/>
                    <a:pt x="5" y="0"/>
                    <a:pt x="3" y="0"/>
                  </a:cubicBez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55" name="CustomShape 115"/>
            <p:cNvSpPr/>
            <p:nvPr/>
          </p:nvSpPr>
          <p:spPr>
            <a:xfrm>
              <a:off x="6292080" y="1206360"/>
              <a:ext cx="4402080" cy="4399560"/>
            </a:xfrm>
            <a:prstGeom prst="ellipse">
              <a:avLst/>
            </a:prstGeom>
            <a:solidFill>
              <a:srgbClr val="DDFFFF"/>
            </a:solidFill>
            <a:ln>
              <a:noFill/>
            </a:ln>
          </p:spPr>
          <p:style>
            <a:lnRef idx="0">
              <a:scrgbClr r="0" g="0" b="0"/>
            </a:lnRef>
            <a:fillRef idx="0">
              <a:scrgbClr r="0" g="0" b="0"/>
            </a:fillRef>
            <a:effectRef idx="0">
              <a:scrgbClr r="0" g="0" b="0"/>
            </a:effectRef>
            <a:fontRef idx="minor"/>
          </p:style>
        </p:sp>
        <p:sp>
          <p:nvSpPr>
            <p:cNvPr id="156" name="CustomShape 116"/>
            <p:cNvSpPr/>
            <p:nvPr/>
          </p:nvSpPr>
          <p:spPr>
            <a:xfrm>
              <a:off x="6905520" y="2268360"/>
              <a:ext cx="1218960" cy="597600"/>
            </a:xfrm>
            <a:custGeom>
              <a:avLst/>
              <a:gdLst/>
              <a:ahLst/>
              <a:cxnLst/>
              <a:rect l="l" t="t" r="r" b="b"/>
              <a:pathLst>
                <a:path w="177" h="87">
                  <a:moveTo>
                    <a:pt x="146" y="17"/>
                  </a:moveTo>
                  <a:cubicBezTo>
                    <a:pt x="139" y="17"/>
                    <a:pt x="133" y="20"/>
                    <a:pt x="128" y="23"/>
                  </a:cubicBezTo>
                  <a:cubicBezTo>
                    <a:pt x="122" y="9"/>
                    <a:pt x="109" y="0"/>
                    <a:pt x="94" y="0"/>
                  </a:cubicBezTo>
                  <a:cubicBezTo>
                    <a:pt x="81" y="0"/>
                    <a:pt x="69" y="7"/>
                    <a:pt x="62" y="18"/>
                  </a:cubicBezTo>
                  <a:cubicBezTo>
                    <a:pt x="58" y="16"/>
                    <a:pt x="53" y="14"/>
                    <a:pt x="48" y="14"/>
                  </a:cubicBezTo>
                  <a:cubicBezTo>
                    <a:pt x="30" y="14"/>
                    <a:pt x="16" y="30"/>
                    <a:pt x="16" y="50"/>
                  </a:cubicBezTo>
                  <a:cubicBezTo>
                    <a:pt x="16" y="51"/>
                    <a:pt x="16" y="51"/>
                    <a:pt x="16" y="52"/>
                  </a:cubicBezTo>
                  <a:cubicBezTo>
                    <a:pt x="16" y="52"/>
                    <a:pt x="16" y="52"/>
                    <a:pt x="16" y="52"/>
                  </a:cubicBezTo>
                  <a:cubicBezTo>
                    <a:pt x="7" y="52"/>
                    <a:pt x="0" y="60"/>
                    <a:pt x="0" y="69"/>
                  </a:cubicBezTo>
                  <a:cubicBezTo>
                    <a:pt x="0" y="79"/>
                    <a:pt x="7" y="87"/>
                    <a:pt x="16" y="87"/>
                  </a:cubicBezTo>
                  <a:cubicBezTo>
                    <a:pt x="149" y="87"/>
                    <a:pt x="149" y="87"/>
                    <a:pt x="149" y="87"/>
                  </a:cubicBezTo>
                  <a:cubicBezTo>
                    <a:pt x="149" y="86"/>
                    <a:pt x="149" y="86"/>
                    <a:pt x="149" y="86"/>
                  </a:cubicBezTo>
                  <a:cubicBezTo>
                    <a:pt x="165" y="84"/>
                    <a:pt x="177" y="70"/>
                    <a:pt x="177" y="52"/>
                  </a:cubicBezTo>
                  <a:cubicBezTo>
                    <a:pt x="177" y="33"/>
                    <a:pt x="163" y="17"/>
                    <a:pt x="146" y="17"/>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157" name="CustomShape 117"/>
            <p:cNvSpPr/>
            <p:nvPr/>
          </p:nvSpPr>
          <p:spPr>
            <a:xfrm>
              <a:off x="9034560" y="2603520"/>
              <a:ext cx="873360" cy="427680"/>
            </a:xfrm>
            <a:custGeom>
              <a:avLst/>
              <a:gdLst/>
              <a:ahLst/>
              <a:cxnLst/>
              <a:rect l="l" t="t" r="r" b="b"/>
              <a:pathLst>
                <a:path w="127" h="62">
                  <a:moveTo>
                    <a:pt x="104" y="13"/>
                  </a:moveTo>
                  <a:cubicBezTo>
                    <a:pt x="100" y="13"/>
                    <a:pt x="95" y="14"/>
                    <a:pt x="92" y="17"/>
                  </a:cubicBezTo>
                  <a:cubicBezTo>
                    <a:pt x="87" y="7"/>
                    <a:pt x="78" y="0"/>
                    <a:pt x="67" y="0"/>
                  </a:cubicBezTo>
                  <a:cubicBezTo>
                    <a:pt x="58" y="0"/>
                    <a:pt x="50" y="5"/>
                    <a:pt x="45" y="13"/>
                  </a:cubicBezTo>
                  <a:cubicBezTo>
                    <a:pt x="42" y="11"/>
                    <a:pt x="38" y="10"/>
                    <a:pt x="34" y="10"/>
                  </a:cubicBezTo>
                  <a:cubicBezTo>
                    <a:pt x="22" y="10"/>
                    <a:pt x="11" y="22"/>
                    <a:pt x="11" y="36"/>
                  </a:cubicBezTo>
                  <a:cubicBezTo>
                    <a:pt x="11" y="37"/>
                    <a:pt x="11" y="37"/>
                    <a:pt x="11" y="37"/>
                  </a:cubicBezTo>
                  <a:cubicBezTo>
                    <a:pt x="11" y="37"/>
                    <a:pt x="11" y="37"/>
                    <a:pt x="11" y="37"/>
                  </a:cubicBezTo>
                  <a:cubicBezTo>
                    <a:pt x="5" y="37"/>
                    <a:pt x="0" y="43"/>
                    <a:pt x="0" y="50"/>
                  </a:cubicBezTo>
                  <a:cubicBezTo>
                    <a:pt x="0" y="57"/>
                    <a:pt x="5" y="62"/>
                    <a:pt x="11" y="62"/>
                  </a:cubicBezTo>
                  <a:cubicBezTo>
                    <a:pt x="107" y="62"/>
                    <a:pt x="107" y="62"/>
                    <a:pt x="107" y="62"/>
                  </a:cubicBezTo>
                  <a:cubicBezTo>
                    <a:pt x="107" y="62"/>
                    <a:pt x="107" y="62"/>
                    <a:pt x="107" y="62"/>
                  </a:cubicBezTo>
                  <a:cubicBezTo>
                    <a:pt x="118" y="61"/>
                    <a:pt x="127" y="50"/>
                    <a:pt x="127" y="37"/>
                  </a:cubicBezTo>
                  <a:cubicBezTo>
                    <a:pt x="127" y="24"/>
                    <a:pt x="117" y="13"/>
                    <a:pt x="104" y="13"/>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158" name="CustomShape 118"/>
            <p:cNvSpPr/>
            <p:nvPr/>
          </p:nvSpPr>
          <p:spPr>
            <a:xfrm>
              <a:off x="8524080" y="1868760"/>
              <a:ext cx="33120" cy="584640"/>
            </a:xfrm>
            <a:custGeom>
              <a:avLst/>
              <a:gdLst/>
              <a:ahLst/>
              <a:cxnLst/>
              <a:rect l="l" t="t" r="r" b="b"/>
              <a:pathLst>
                <a:path w="13" h="227">
                  <a:moveTo>
                    <a:pt x="0" y="227"/>
                  </a:moveTo>
                  <a:lnTo>
                    <a:pt x="13" y="227"/>
                  </a:lnTo>
                  <a:lnTo>
                    <a:pt x="13" y="0"/>
                  </a:lnTo>
                  <a:lnTo>
                    <a:pt x="0" y="0"/>
                  </a:lnTo>
                  <a:lnTo>
                    <a:pt x="0" y="227"/>
                  </a:lnTo>
                  <a:lnTo>
                    <a:pt x="0" y="227"/>
                  </a:lnTo>
                  <a:close/>
                </a:path>
              </a:pathLst>
            </a:custGeom>
            <a:solidFill>
              <a:srgbClr val="3B3B3B"/>
            </a:solidFill>
            <a:ln>
              <a:noFill/>
            </a:ln>
          </p:spPr>
          <p:style>
            <a:lnRef idx="0">
              <a:scrgbClr r="0" g="0" b="0"/>
            </a:lnRef>
            <a:fillRef idx="0">
              <a:scrgbClr r="0" g="0" b="0"/>
            </a:fillRef>
            <a:effectRef idx="0">
              <a:scrgbClr r="0" g="0" b="0"/>
            </a:effectRef>
            <a:fontRef idx="minor"/>
          </p:style>
        </p:sp>
        <p:sp>
          <p:nvSpPr>
            <p:cNvPr id="159" name="CustomShape 119"/>
            <p:cNvSpPr/>
            <p:nvPr/>
          </p:nvSpPr>
          <p:spPr>
            <a:xfrm>
              <a:off x="8557560" y="1868760"/>
              <a:ext cx="448200" cy="342360"/>
            </a:xfrm>
            <a:custGeom>
              <a:avLst/>
              <a:gdLst/>
              <a:ahLst/>
              <a:cxnLst/>
              <a:rect l="l" t="t" r="r" b="b"/>
              <a:pathLst>
                <a:path w="174" h="133">
                  <a:moveTo>
                    <a:pt x="0" y="133"/>
                  </a:moveTo>
                  <a:lnTo>
                    <a:pt x="174" y="72"/>
                  </a:lnTo>
                  <a:lnTo>
                    <a:pt x="0" y="0"/>
                  </a:lnTo>
                  <a:lnTo>
                    <a:pt x="0" y="133"/>
                  </a:lnTo>
                  <a:lnTo>
                    <a:pt x="0" y="133"/>
                  </a:lnTo>
                  <a:close/>
                </a:path>
              </a:pathLst>
            </a:custGeom>
            <a:solidFill>
              <a:srgbClr val="FF6800"/>
            </a:solidFill>
            <a:ln>
              <a:noFill/>
            </a:ln>
          </p:spPr>
          <p:style>
            <a:lnRef idx="0">
              <a:scrgbClr r="0" g="0" b="0"/>
            </a:lnRef>
            <a:fillRef idx="0">
              <a:scrgbClr r="0" g="0" b="0"/>
            </a:fillRef>
            <a:effectRef idx="0">
              <a:scrgbClr r="0" g="0" b="0"/>
            </a:effectRef>
            <a:fontRef idx="minor"/>
          </p:style>
        </p:sp>
        <p:sp>
          <p:nvSpPr>
            <p:cNvPr id="160" name="CustomShape 120"/>
            <p:cNvSpPr/>
            <p:nvPr/>
          </p:nvSpPr>
          <p:spPr>
            <a:xfrm>
              <a:off x="6719760" y="2417760"/>
              <a:ext cx="1852920" cy="3250080"/>
            </a:xfrm>
            <a:custGeom>
              <a:avLst/>
              <a:gdLst/>
              <a:ahLst/>
              <a:cxnLst/>
              <a:rect l="l" t="t" r="r" b="b"/>
              <a:pathLst>
                <a:path w="719" h="1261">
                  <a:moveTo>
                    <a:pt x="0" y="1261"/>
                  </a:moveTo>
                  <a:lnTo>
                    <a:pt x="719" y="1261"/>
                  </a:lnTo>
                  <a:lnTo>
                    <a:pt x="708" y="0"/>
                  </a:lnTo>
                  <a:lnTo>
                    <a:pt x="0" y="1261"/>
                  </a:lnTo>
                  <a:lnTo>
                    <a:pt x="0" y="1261"/>
                  </a:lnTo>
                  <a:close/>
                </a:path>
              </a:pathLst>
            </a:custGeom>
            <a:solidFill>
              <a:srgbClr val="3B3B3B"/>
            </a:solidFill>
            <a:ln>
              <a:noFill/>
            </a:ln>
          </p:spPr>
          <p:style>
            <a:lnRef idx="0">
              <a:scrgbClr r="0" g="0" b="0"/>
            </a:lnRef>
            <a:fillRef idx="0">
              <a:scrgbClr r="0" g="0" b="0"/>
            </a:fillRef>
            <a:effectRef idx="0">
              <a:scrgbClr r="0" g="0" b="0"/>
            </a:effectRef>
            <a:fontRef idx="minor"/>
          </p:style>
        </p:sp>
        <p:sp>
          <p:nvSpPr>
            <p:cNvPr id="161" name="CustomShape 121"/>
            <p:cNvSpPr/>
            <p:nvPr/>
          </p:nvSpPr>
          <p:spPr>
            <a:xfrm>
              <a:off x="8544600" y="2417760"/>
              <a:ext cx="1839960" cy="3250080"/>
            </a:xfrm>
            <a:custGeom>
              <a:avLst/>
              <a:gdLst/>
              <a:ahLst/>
              <a:cxnLst/>
              <a:rect l="l" t="t" r="r" b="b"/>
              <a:pathLst>
                <a:path w="714" h="1261">
                  <a:moveTo>
                    <a:pt x="11" y="1261"/>
                  </a:moveTo>
                  <a:lnTo>
                    <a:pt x="714" y="1261"/>
                  </a:lnTo>
                  <a:lnTo>
                    <a:pt x="0" y="0"/>
                  </a:lnTo>
                  <a:lnTo>
                    <a:pt x="11" y="1261"/>
                  </a:lnTo>
                  <a:lnTo>
                    <a:pt x="11" y="1261"/>
                  </a:lnTo>
                  <a:close/>
                </a:path>
              </a:pathLst>
            </a:custGeom>
            <a:solidFill>
              <a:srgbClr val="505E66"/>
            </a:solidFill>
            <a:ln>
              <a:noFill/>
            </a:ln>
          </p:spPr>
          <p:style>
            <a:lnRef idx="0">
              <a:scrgbClr r="0" g="0" b="0"/>
            </a:lnRef>
            <a:fillRef idx="0">
              <a:scrgbClr r="0" g="0" b="0"/>
            </a:fillRef>
            <a:effectRef idx="0">
              <a:scrgbClr r="0" g="0" b="0"/>
            </a:effectRef>
            <a:fontRef idx="minor"/>
          </p:style>
        </p:sp>
        <p:sp>
          <p:nvSpPr>
            <p:cNvPr id="162" name="CustomShape 122"/>
            <p:cNvSpPr/>
            <p:nvPr/>
          </p:nvSpPr>
          <p:spPr>
            <a:xfrm>
              <a:off x="7993080" y="2412720"/>
              <a:ext cx="551160" cy="1404360"/>
            </a:xfrm>
            <a:custGeom>
              <a:avLst/>
              <a:gdLst/>
              <a:ahLst/>
              <a:cxnLst/>
              <a:rect l="l" t="t" r="r" b="b"/>
              <a:pathLst>
                <a:path w="214" h="545">
                  <a:moveTo>
                    <a:pt x="107" y="326"/>
                  </a:moveTo>
                  <a:lnTo>
                    <a:pt x="94" y="427"/>
                  </a:lnTo>
                  <a:lnTo>
                    <a:pt x="166" y="339"/>
                  </a:lnTo>
                  <a:lnTo>
                    <a:pt x="214" y="545"/>
                  </a:lnTo>
                  <a:lnTo>
                    <a:pt x="214" y="0"/>
                  </a:lnTo>
                  <a:lnTo>
                    <a:pt x="0" y="382"/>
                  </a:lnTo>
                  <a:lnTo>
                    <a:pt x="107" y="326"/>
                  </a:lnTo>
                  <a:lnTo>
                    <a:pt x="107" y="326"/>
                  </a:lnTo>
                  <a:close/>
                </a:path>
              </a:pathLst>
            </a:custGeom>
            <a:solidFill>
              <a:srgbClr val="D1D1D1"/>
            </a:solidFill>
            <a:ln>
              <a:noFill/>
            </a:ln>
          </p:spPr>
          <p:style>
            <a:lnRef idx="0">
              <a:scrgbClr r="0" g="0" b="0"/>
            </a:lnRef>
            <a:fillRef idx="0">
              <a:scrgbClr r="0" g="0" b="0"/>
            </a:fillRef>
            <a:effectRef idx="0">
              <a:scrgbClr r="0" g="0" b="0"/>
            </a:effectRef>
            <a:fontRef idx="minor"/>
          </p:style>
        </p:sp>
        <p:sp>
          <p:nvSpPr>
            <p:cNvPr id="163" name="CustomShape 123"/>
            <p:cNvSpPr/>
            <p:nvPr/>
          </p:nvSpPr>
          <p:spPr>
            <a:xfrm>
              <a:off x="8544600" y="2412720"/>
              <a:ext cx="551160" cy="1404360"/>
            </a:xfrm>
            <a:custGeom>
              <a:avLst/>
              <a:gdLst/>
              <a:ahLst/>
              <a:cxnLst/>
              <a:rect l="l" t="t" r="r" b="b"/>
              <a:pathLst>
                <a:path w="214" h="545">
                  <a:moveTo>
                    <a:pt x="0" y="0"/>
                  </a:moveTo>
                  <a:lnTo>
                    <a:pt x="0" y="545"/>
                  </a:lnTo>
                  <a:lnTo>
                    <a:pt x="48" y="339"/>
                  </a:lnTo>
                  <a:lnTo>
                    <a:pt x="120" y="427"/>
                  </a:lnTo>
                  <a:lnTo>
                    <a:pt x="107" y="326"/>
                  </a:lnTo>
                  <a:lnTo>
                    <a:pt x="214" y="382"/>
                  </a:lnTo>
                  <a:lnTo>
                    <a:pt x="0" y="0"/>
                  </a:lnTo>
                  <a:lnTo>
                    <a:pt x="0" y="0"/>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164" name="CustomShape 124"/>
            <p:cNvSpPr/>
            <p:nvPr/>
          </p:nvSpPr>
          <p:spPr>
            <a:xfrm>
              <a:off x="6196680" y="3422880"/>
              <a:ext cx="1231560" cy="2244600"/>
            </a:xfrm>
            <a:custGeom>
              <a:avLst/>
              <a:gdLst/>
              <a:ahLst/>
              <a:cxnLst/>
              <a:rect l="l" t="t" r="r" b="b"/>
              <a:pathLst>
                <a:path w="478" h="871">
                  <a:moveTo>
                    <a:pt x="478" y="871"/>
                  </a:moveTo>
                  <a:lnTo>
                    <a:pt x="478" y="0"/>
                  </a:lnTo>
                  <a:lnTo>
                    <a:pt x="0" y="871"/>
                  </a:lnTo>
                  <a:lnTo>
                    <a:pt x="478" y="871"/>
                  </a:lnTo>
                  <a:lnTo>
                    <a:pt x="478" y="871"/>
                  </a:lnTo>
                  <a:close/>
                </a:path>
              </a:pathLst>
            </a:custGeom>
            <a:solidFill>
              <a:srgbClr val="3B3B3B"/>
            </a:solidFill>
            <a:ln>
              <a:noFill/>
            </a:ln>
          </p:spPr>
          <p:style>
            <a:lnRef idx="0">
              <a:scrgbClr r="0" g="0" b="0"/>
            </a:lnRef>
            <a:fillRef idx="0">
              <a:scrgbClr r="0" g="0" b="0"/>
            </a:fillRef>
            <a:effectRef idx="0">
              <a:scrgbClr r="0" g="0" b="0"/>
            </a:effectRef>
            <a:fontRef idx="minor"/>
          </p:style>
        </p:sp>
        <p:sp>
          <p:nvSpPr>
            <p:cNvPr id="165" name="CustomShape 125"/>
            <p:cNvSpPr/>
            <p:nvPr/>
          </p:nvSpPr>
          <p:spPr>
            <a:xfrm>
              <a:off x="7428600" y="3422880"/>
              <a:ext cx="1260000" cy="2244600"/>
            </a:xfrm>
            <a:custGeom>
              <a:avLst/>
              <a:gdLst/>
              <a:ahLst/>
              <a:cxnLst/>
              <a:rect l="l" t="t" r="r" b="b"/>
              <a:pathLst>
                <a:path w="489" h="871">
                  <a:moveTo>
                    <a:pt x="0" y="871"/>
                  </a:moveTo>
                  <a:lnTo>
                    <a:pt x="489" y="871"/>
                  </a:lnTo>
                  <a:lnTo>
                    <a:pt x="0" y="0"/>
                  </a:lnTo>
                  <a:lnTo>
                    <a:pt x="0" y="871"/>
                  </a:lnTo>
                  <a:lnTo>
                    <a:pt x="0" y="871"/>
                  </a:lnTo>
                  <a:close/>
                </a:path>
              </a:pathLst>
            </a:custGeom>
            <a:solidFill>
              <a:srgbClr val="505E66"/>
            </a:solidFill>
            <a:ln>
              <a:noFill/>
            </a:ln>
          </p:spPr>
          <p:style>
            <a:lnRef idx="0">
              <a:scrgbClr r="0" g="0" b="0"/>
            </a:lnRef>
            <a:fillRef idx="0">
              <a:scrgbClr r="0" g="0" b="0"/>
            </a:fillRef>
            <a:effectRef idx="0">
              <a:scrgbClr r="0" g="0" b="0"/>
            </a:effectRef>
            <a:fontRef idx="minor"/>
          </p:style>
        </p:sp>
        <p:sp>
          <p:nvSpPr>
            <p:cNvPr id="166" name="CustomShape 126"/>
            <p:cNvSpPr/>
            <p:nvPr/>
          </p:nvSpPr>
          <p:spPr>
            <a:xfrm>
              <a:off x="8668440" y="3575160"/>
              <a:ext cx="1185480" cy="2092680"/>
            </a:xfrm>
            <a:custGeom>
              <a:avLst/>
              <a:gdLst/>
              <a:ahLst/>
              <a:cxnLst/>
              <a:rect l="l" t="t" r="r" b="b"/>
              <a:pathLst>
                <a:path w="460" h="812">
                  <a:moveTo>
                    <a:pt x="460" y="812"/>
                  </a:moveTo>
                  <a:lnTo>
                    <a:pt x="460" y="0"/>
                  </a:lnTo>
                  <a:lnTo>
                    <a:pt x="0" y="812"/>
                  </a:lnTo>
                  <a:lnTo>
                    <a:pt x="460" y="812"/>
                  </a:lnTo>
                  <a:lnTo>
                    <a:pt x="460" y="812"/>
                  </a:lnTo>
                  <a:close/>
                </a:path>
              </a:pathLst>
            </a:custGeom>
            <a:solidFill>
              <a:srgbClr val="3B3B3B"/>
            </a:solidFill>
            <a:ln>
              <a:noFill/>
            </a:ln>
          </p:spPr>
          <p:style>
            <a:lnRef idx="0">
              <a:scrgbClr r="0" g="0" b="0"/>
            </a:lnRef>
            <a:fillRef idx="0">
              <a:scrgbClr r="0" g="0" b="0"/>
            </a:fillRef>
            <a:effectRef idx="0">
              <a:scrgbClr r="0" g="0" b="0"/>
            </a:effectRef>
            <a:fontRef idx="minor"/>
          </p:style>
        </p:sp>
        <p:sp>
          <p:nvSpPr>
            <p:cNvPr id="167" name="CustomShape 127"/>
            <p:cNvSpPr/>
            <p:nvPr/>
          </p:nvSpPr>
          <p:spPr>
            <a:xfrm>
              <a:off x="9854280" y="3575160"/>
              <a:ext cx="1218960" cy="2092680"/>
            </a:xfrm>
            <a:custGeom>
              <a:avLst/>
              <a:gdLst/>
              <a:ahLst/>
              <a:cxnLst/>
              <a:rect l="l" t="t" r="r" b="b"/>
              <a:pathLst>
                <a:path w="473" h="812">
                  <a:moveTo>
                    <a:pt x="0" y="812"/>
                  </a:moveTo>
                  <a:lnTo>
                    <a:pt x="473" y="812"/>
                  </a:lnTo>
                  <a:lnTo>
                    <a:pt x="0" y="0"/>
                  </a:lnTo>
                  <a:lnTo>
                    <a:pt x="0" y="812"/>
                  </a:lnTo>
                  <a:lnTo>
                    <a:pt x="0" y="812"/>
                  </a:lnTo>
                  <a:close/>
                </a:path>
              </a:pathLst>
            </a:custGeom>
            <a:solidFill>
              <a:srgbClr val="505E66"/>
            </a:solidFill>
            <a:ln>
              <a:noFill/>
            </a:ln>
          </p:spPr>
          <p:style>
            <a:lnRef idx="0">
              <a:scrgbClr r="0" g="0" b="0"/>
            </a:lnRef>
            <a:fillRef idx="0">
              <a:scrgbClr r="0" g="0" b="0"/>
            </a:fillRef>
            <a:effectRef idx="0">
              <a:scrgbClr r="0" g="0" b="0"/>
            </a:effectRef>
            <a:fontRef idx="minor"/>
          </p:style>
        </p:sp>
        <p:sp>
          <p:nvSpPr>
            <p:cNvPr id="168" name="CustomShape 128"/>
            <p:cNvSpPr/>
            <p:nvPr/>
          </p:nvSpPr>
          <p:spPr>
            <a:xfrm>
              <a:off x="9936720" y="1283760"/>
              <a:ext cx="963720" cy="1244520"/>
            </a:xfrm>
            <a:custGeom>
              <a:avLst/>
              <a:gdLst/>
              <a:ahLst/>
              <a:cxnLst/>
              <a:rect l="l" t="t" r="r" b="b"/>
              <a:pathLst>
                <a:path w="140" h="181">
                  <a:moveTo>
                    <a:pt x="70" y="0"/>
                  </a:moveTo>
                  <a:cubicBezTo>
                    <a:pt x="31" y="0"/>
                    <a:pt x="0" y="31"/>
                    <a:pt x="0" y="70"/>
                  </a:cubicBezTo>
                  <a:cubicBezTo>
                    <a:pt x="0" y="90"/>
                    <a:pt x="8" y="108"/>
                    <a:pt x="21" y="121"/>
                  </a:cubicBezTo>
                  <a:cubicBezTo>
                    <a:pt x="27" y="126"/>
                    <a:pt x="31" y="130"/>
                    <a:pt x="35" y="136"/>
                  </a:cubicBezTo>
                  <a:cubicBezTo>
                    <a:pt x="38" y="141"/>
                    <a:pt x="40" y="150"/>
                    <a:pt x="40" y="155"/>
                  </a:cubicBezTo>
                  <a:cubicBezTo>
                    <a:pt x="40" y="162"/>
                    <a:pt x="40" y="181"/>
                    <a:pt x="40" y="181"/>
                  </a:cubicBezTo>
                  <a:cubicBezTo>
                    <a:pt x="100" y="181"/>
                    <a:pt x="100" y="181"/>
                    <a:pt x="100" y="181"/>
                  </a:cubicBezTo>
                  <a:cubicBezTo>
                    <a:pt x="100" y="156"/>
                    <a:pt x="100" y="156"/>
                    <a:pt x="100" y="156"/>
                  </a:cubicBezTo>
                  <a:cubicBezTo>
                    <a:pt x="100" y="156"/>
                    <a:pt x="102" y="141"/>
                    <a:pt x="104" y="137"/>
                  </a:cubicBezTo>
                  <a:cubicBezTo>
                    <a:pt x="108" y="131"/>
                    <a:pt x="112" y="128"/>
                    <a:pt x="116" y="124"/>
                  </a:cubicBezTo>
                  <a:cubicBezTo>
                    <a:pt x="131" y="111"/>
                    <a:pt x="140" y="92"/>
                    <a:pt x="140" y="70"/>
                  </a:cubicBezTo>
                  <a:cubicBezTo>
                    <a:pt x="140" y="31"/>
                    <a:pt x="109" y="0"/>
                    <a:pt x="70" y="0"/>
                  </a:cubicBezTo>
                </a:path>
              </a:pathLst>
            </a:custGeom>
            <a:solidFill>
              <a:srgbClr val="FFBD8D"/>
            </a:solidFill>
            <a:ln>
              <a:noFill/>
            </a:ln>
          </p:spPr>
          <p:style>
            <a:lnRef idx="0">
              <a:scrgbClr r="0" g="0" b="0"/>
            </a:lnRef>
            <a:fillRef idx="0">
              <a:scrgbClr r="0" g="0" b="0"/>
            </a:fillRef>
            <a:effectRef idx="0">
              <a:scrgbClr r="0" g="0" b="0"/>
            </a:effectRef>
            <a:fontRef idx="minor"/>
          </p:style>
        </p:sp>
        <p:sp>
          <p:nvSpPr>
            <p:cNvPr id="169" name="CustomShape 129"/>
            <p:cNvSpPr/>
            <p:nvPr/>
          </p:nvSpPr>
          <p:spPr>
            <a:xfrm>
              <a:off x="10212480" y="1667520"/>
              <a:ext cx="213480" cy="473760"/>
            </a:xfrm>
            <a:custGeom>
              <a:avLst/>
              <a:gdLst/>
              <a:ahLst/>
              <a:cxnLst/>
              <a:rect l="l" t="t" r="r" b="b"/>
              <a:pathLst>
                <a:path w="31" h="69">
                  <a:moveTo>
                    <a:pt x="30" y="7"/>
                  </a:moveTo>
                  <a:cubicBezTo>
                    <a:pt x="30" y="7"/>
                    <a:pt x="30" y="7"/>
                    <a:pt x="30" y="7"/>
                  </a:cubicBezTo>
                  <a:cubicBezTo>
                    <a:pt x="29" y="7"/>
                    <a:pt x="28" y="6"/>
                    <a:pt x="28" y="4"/>
                  </a:cubicBezTo>
                  <a:cubicBezTo>
                    <a:pt x="26" y="3"/>
                    <a:pt x="25" y="0"/>
                    <a:pt x="22" y="0"/>
                  </a:cubicBezTo>
                  <a:cubicBezTo>
                    <a:pt x="22" y="0"/>
                    <a:pt x="22" y="0"/>
                    <a:pt x="22" y="0"/>
                  </a:cubicBezTo>
                  <a:cubicBezTo>
                    <a:pt x="19" y="0"/>
                    <a:pt x="17" y="3"/>
                    <a:pt x="15" y="5"/>
                  </a:cubicBezTo>
                  <a:cubicBezTo>
                    <a:pt x="14" y="6"/>
                    <a:pt x="14" y="7"/>
                    <a:pt x="13" y="7"/>
                  </a:cubicBezTo>
                  <a:cubicBezTo>
                    <a:pt x="13" y="7"/>
                    <a:pt x="11" y="7"/>
                    <a:pt x="11" y="6"/>
                  </a:cubicBezTo>
                  <a:cubicBezTo>
                    <a:pt x="8" y="6"/>
                    <a:pt x="4" y="5"/>
                    <a:pt x="2" y="7"/>
                  </a:cubicBezTo>
                  <a:cubicBezTo>
                    <a:pt x="0" y="9"/>
                    <a:pt x="0" y="12"/>
                    <a:pt x="2" y="17"/>
                  </a:cubicBezTo>
                  <a:cubicBezTo>
                    <a:pt x="15" y="62"/>
                    <a:pt x="17" y="67"/>
                    <a:pt x="17" y="68"/>
                  </a:cubicBezTo>
                  <a:cubicBezTo>
                    <a:pt x="17" y="68"/>
                    <a:pt x="17" y="69"/>
                    <a:pt x="18" y="69"/>
                  </a:cubicBezTo>
                  <a:cubicBezTo>
                    <a:pt x="18" y="68"/>
                    <a:pt x="18" y="68"/>
                    <a:pt x="18" y="68"/>
                  </a:cubicBezTo>
                  <a:cubicBezTo>
                    <a:pt x="19" y="68"/>
                    <a:pt x="19" y="68"/>
                    <a:pt x="19" y="67"/>
                  </a:cubicBezTo>
                  <a:cubicBezTo>
                    <a:pt x="19" y="67"/>
                    <a:pt x="18" y="62"/>
                    <a:pt x="4" y="16"/>
                  </a:cubicBezTo>
                  <a:cubicBezTo>
                    <a:pt x="3" y="11"/>
                    <a:pt x="3" y="9"/>
                    <a:pt x="4" y="9"/>
                  </a:cubicBezTo>
                  <a:cubicBezTo>
                    <a:pt x="5" y="7"/>
                    <a:pt x="8" y="8"/>
                    <a:pt x="10" y="9"/>
                  </a:cubicBezTo>
                  <a:cubicBezTo>
                    <a:pt x="11" y="9"/>
                    <a:pt x="12" y="9"/>
                    <a:pt x="13" y="9"/>
                  </a:cubicBezTo>
                  <a:cubicBezTo>
                    <a:pt x="15" y="9"/>
                    <a:pt x="16" y="8"/>
                    <a:pt x="17" y="6"/>
                  </a:cubicBezTo>
                  <a:cubicBezTo>
                    <a:pt x="18" y="4"/>
                    <a:pt x="20" y="3"/>
                    <a:pt x="22" y="3"/>
                  </a:cubicBezTo>
                  <a:cubicBezTo>
                    <a:pt x="22" y="3"/>
                    <a:pt x="22" y="3"/>
                    <a:pt x="22" y="3"/>
                  </a:cubicBezTo>
                  <a:cubicBezTo>
                    <a:pt x="23" y="3"/>
                    <a:pt x="24" y="4"/>
                    <a:pt x="26" y="6"/>
                  </a:cubicBezTo>
                  <a:cubicBezTo>
                    <a:pt x="27" y="8"/>
                    <a:pt x="28" y="9"/>
                    <a:pt x="30" y="9"/>
                  </a:cubicBezTo>
                  <a:cubicBezTo>
                    <a:pt x="31" y="9"/>
                    <a:pt x="31" y="9"/>
                    <a:pt x="31" y="8"/>
                  </a:cubicBezTo>
                  <a:cubicBezTo>
                    <a:pt x="31" y="7"/>
                    <a:pt x="31" y="7"/>
                    <a:pt x="30" y="7"/>
                  </a:cubicBezTo>
                </a:path>
              </a:pathLst>
            </a:custGeom>
            <a:solidFill>
              <a:srgbClr val="393939"/>
            </a:solidFill>
            <a:ln>
              <a:noFill/>
            </a:ln>
          </p:spPr>
          <p:style>
            <a:lnRef idx="0">
              <a:scrgbClr r="0" g="0" b="0"/>
            </a:lnRef>
            <a:fillRef idx="0">
              <a:scrgbClr r="0" g="0" b="0"/>
            </a:fillRef>
            <a:effectRef idx="0">
              <a:scrgbClr r="0" g="0" b="0"/>
            </a:effectRef>
            <a:fontRef idx="minor"/>
          </p:style>
        </p:sp>
        <p:sp>
          <p:nvSpPr>
            <p:cNvPr id="170" name="CustomShape 130"/>
            <p:cNvSpPr/>
            <p:nvPr/>
          </p:nvSpPr>
          <p:spPr>
            <a:xfrm>
              <a:off x="10410840" y="1667520"/>
              <a:ext cx="213480" cy="473760"/>
            </a:xfrm>
            <a:custGeom>
              <a:avLst/>
              <a:gdLst/>
              <a:ahLst/>
              <a:cxnLst/>
              <a:rect l="l" t="t" r="r" b="b"/>
              <a:pathLst>
                <a:path w="31" h="69">
                  <a:moveTo>
                    <a:pt x="21" y="6"/>
                  </a:moveTo>
                  <a:cubicBezTo>
                    <a:pt x="20" y="7"/>
                    <a:pt x="19" y="7"/>
                    <a:pt x="18" y="7"/>
                  </a:cubicBezTo>
                  <a:cubicBezTo>
                    <a:pt x="18" y="7"/>
                    <a:pt x="17" y="6"/>
                    <a:pt x="16" y="5"/>
                  </a:cubicBezTo>
                  <a:cubicBezTo>
                    <a:pt x="14" y="3"/>
                    <a:pt x="13" y="0"/>
                    <a:pt x="10" y="0"/>
                  </a:cubicBezTo>
                  <a:cubicBezTo>
                    <a:pt x="9" y="0"/>
                    <a:pt x="9" y="0"/>
                    <a:pt x="9" y="0"/>
                  </a:cubicBezTo>
                  <a:cubicBezTo>
                    <a:pt x="7" y="0"/>
                    <a:pt x="5" y="3"/>
                    <a:pt x="4" y="4"/>
                  </a:cubicBezTo>
                  <a:cubicBezTo>
                    <a:pt x="3" y="6"/>
                    <a:pt x="2" y="7"/>
                    <a:pt x="1" y="7"/>
                  </a:cubicBezTo>
                  <a:cubicBezTo>
                    <a:pt x="1" y="7"/>
                    <a:pt x="1" y="7"/>
                    <a:pt x="1" y="7"/>
                  </a:cubicBezTo>
                  <a:cubicBezTo>
                    <a:pt x="0" y="7"/>
                    <a:pt x="0" y="7"/>
                    <a:pt x="0" y="8"/>
                  </a:cubicBezTo>
                  <a:cubicBezTo>
                    <a:pt x="0" y="9"/>
                    <a:pt x="0" y="9"/>
                    <a:pt x="1" y="9"/>
                  </a:cubicBezTo>
                  <a:cubicBezTo>
                    <a:pt x="3" y="9"/>
                    <a:pt x="4" y="8"/>
                    <a:pt x="6" y="6"/>
                  </a:cubicBezTo>
                  <a:cubicBezTo>
                    <a:pt x="7" y="4"/>
                    <a:pt x="8" y="3"/>
                    <a:pt x="10" y="3"/>
                  </a:cubicBezTo>
                  <a:cubicBezTo>
                    <a:pt x="10" y="3"/>
                    <a:pt x="10" y="3"/>
                    <a:pt x="10" y="3"/>
                  </a:cubicBezTo>
                  <a:cubicBezTo>
                    <a:pt x="11" y="3"/>
                    <a:pt x="13" y="4"/>
                    <a:pt x="14" y="6"/>
                  </a:cubicBezTo>
                  <a:cubicBezTo>
                    <a:pt x="15" y="8"/>
                    <a:pt x="16" y="9"/>
                    <a:pt x="18" y="9"/>
                  </a:cubicBezTo>
                  <a:cubicBezTo>
                    <a:pt x="19" y="9"/>
                    <a:pt x="20" y="9"/>
                    <a:pt x="21" y="9"/>
                  </a:cubicBezTo>
                  <a:cubicBezTo>
                    <a:pt x="23" y="8"/>
                    <a:pt x="26" y="7"/>
                    <a:pt x="27" y="9"/>
                  </a:cubicBezTo>
                  <a:cubicBezTo>
                    <a:pt x="28" y="9"/>
                    <a:pt x="29" y="11"/>
                    <a:pt x="27" y="16"/>
                  </a:cubicBezTo>
                  <a:cubicBezTo>
                    <a:pt x="13" y="62"/>
                    <a:pt x="12" y="67"/>
                    <a:pt x="12" y="67"/>
                  </a:cubicBezTo>
                  <a:cubicBezTo>
                    <a:pt x="12" y="68"/>
                    <a:pt x="12" y="68"/>
                    <a:pt x="13" y="68"/>
                  </a:cubicBezTo>
                  <a:cubicBezTo>
                    <a:pt x="13" y="69"/>
                    <a:pt x="13" y="69"/>
                    <a:pt x="13" y="69"/>
                  </a:cubicBezTo>
                  <a:cubicBezTo>
                    <a:pt x="14" y="69"/>
                    <a:pt x="14" y="68"/>
                    <a:pt x="14" y="68"/>
                  </a:cubicBezTo>
                  <a:cubicBezTo>
                    <a:pt x="14" y="67"/>
                    <a:pt x="16" y="62"/>
                    <a:pt x="29" y="17"/>
                  </a:cubicBezTo>
                  <a:cubicBezTo>
                    <a:pt x="31" y="12"/>
                    <a:pt x="31" y="9"/>
                    <a:pt x="29" y="7"/>
                  </a:cubicBezTo>
                  <a:cubicBezTo>
                    <a:pt x="27" y="5"/>
                    <a:pt x="23" y="6"/>
                    <a:pt x="21" y="6"/>
                  </a:cubicBezTo>
                </a:path>
              </a:pathLst>
            </a:custGeom>
            <a:solidFill>
              <a:srgbClr val="393939"/>
            </a:solidFill>
            <a:ln>
              <a:noFill/>
            </a:ln>
          </p:spPr>
          <p:style>
            <a:lnRef idx="0">
              <a:scrgbClr r="0" g="0" b="0"/>
            </a:lnRef>
            <a:fillRef idx="0">
              <a:scrgbClr r="0" g="0" b="0"/>
            </a:fillRef>
            <a:effectRef idx="0">
              <a:scrgbClr r="0" g="0" b="0"/>
            </a:effectRef>
            <a:fontRef idx="minor"/>
          </p:style>
        </p:sp>
        <p:sp>
          <p:nvSpPr>
            <p:cNvPr id="171" name="CustomShape 131"/>
            <p:cNvSpPr/>
            <p:nvPr/>
          </p:nvSpPr>
          <p:spPr>
            <a:xfrm>
              <a:off x="10315440" y="2100600"/>
              <a:ext cx="205920" cy="357840"/>
            </a:xfrm>
            <a:custGeom>
              <a:avLst/>
              <a:gdLst/>
              <a:ahLst/>
              <a:cxnLst/>
              <a:rect l="l" t="t" r="r" b="b"/>
              <a:pathLst>
                <a:path w="30" h="52">
                  <a:moveTo>
                    <a:pt x="30" y="52"/>
                  </a:moveTo>
                  <a:cubicBezTo>
                    <a:pt x="0" y="52"/>
                    <a:pt x="0" y="52"/>
                    <a:pt x="0" y="52"/>
                  </a:cubicBezTo>
                  <a:cubicBezTo>
                    <a:pt x="0" y="52"/>
                    <a:pt x="0" y="51"/>
                    <a:pt x="0" y="50"/>
                  </a:cubicBezTo>
                  <a:cubicBezTo>
                    <a:pt x="0" y="10"/>
                    <a:pt x="0" y="10"/>
                    <a:pt x="0" y="10"/>
                  </a:cubicBezTo>
                  <a:cubicBezTo>
                    <a:pt x="0" y="7"/>
                    <a:pt x="1" y="5"/>
                    <a:pt x="1" y="4"/>
                  </a:cubicBezTo>
                  <a:cubicBezTo>
                    <a:pt x="2" y="4"/>
                    <a:pt x="2" y="4"/>
                    <a:pt x="2" y="5"/>
                  </a:cubicBezTo>
                  <a:cubicBezTo>
                    <a:pt x="2" y="5"/>
                    <a:pt x="2" y="6"/>
                    <a:pt x="3" y="6"/>
                  </a:cubicBezTo>
                  <a:cubicBezTo>
                    <a:pt x="3" y="5"/>
                    <a:pt x="3" y="5"/>
                    <a:pt x="3" y="5"/>
                  </a:cubicBezTo>
                  <a:cubicBezTo>
                    <a:pt x="4" y="5"/>
                    <a:pt x="4" y="5"/>
                    <a:pt x="4" y="4"/>
                  </a:cubicBezTo>
                  <a:cubicBezTo>
                    <a:pt x="4" y="4"/>
                    <a:pt x="4" y="4"/>
                    <a:pt x="3" y="2"/>
                  </a:cubicBezTo>
                  <a:cubicBezTo>
                    <a:pt x="6" y="0"/>
                    <a:pt x="10" y="0"/>
                    <a:pt x="15" y="0"/>
                  </a:cubicBezTo>
                  <a:cubicBezTo>
                    <a:pt x="15" y="0"/>
                    <a:pt x="15" y="0"/>
                    <a:pt x="15" y="0"/>
                  </a:cubicBezTo>
                  <a:cubicBezTo>
                    <a:pt x="20" y="0"/>
                    <a:pt x="24" y="0"/>
                    <a:pt x="27" y="2"/>
                  </a:cubicBezTo>
                  <a:cubicBezTo>
                    <a:pt x="26" y="3"/>
                    <a:pt x="26" y="4"/>
                    <a:pt x="26" y="4"/>
                  </a:cubicBezTo>
                  <a:cubicBezTo>
                    <a:pt x="26" y="4"/>
                    <a:pt x="26" y="5"/>
                    <a:pt x="26" y="5"/>
                  </a:cubicBezTo>
                  <a:cubicBezTo>
                    <a:pt x="25" y="4"/>
                    <a:pt x="24" y="3"/>
                    <a:pt x="23" y="3"/>
                  </a:cubicBezTo>
                  <a:cubicBezTo>
                    <a:pt x="21" y="3"/>
                    <a:pt x="19" y="5"/>
                    <a:pt x="19" y="7"/>
                  </a:cubicBezTo>
                  <a:cubicBezTo>
                    <a:pt x="19" y="47"/>
                    <a:pt x="19" y="47"/>
                    <a:pt x="19" y="47"/>
                  </a:cubicBezTo>
                  <a:cubicBezTo>
                    <a:pt x="19" y="49"/>
                    <a:pt x="21" y="51"/>
                    <a:pt x="23" y="51"/>
                  </a:cubicBezTo>
                  <a:cubicBezTo>
                    <a:pt x="25" y="51"/>
                    <a:pt x="27" y="49"/>
                    <a:pt x="27" y="47"/>
                  </a:cubicBezTo>
                  <a:cubicBezTo>
                    <a:pt x="27" y="7"/>
                    <a:pt x="27" y="7"/>
                    <a:pt x="27" y="7"/>
                  </a:cubicBezTo>
                  <a:cubicBezTo>
                    <a:pt x="27" y="6"/>
                    <a:pt x="27" y="6"/>
                    <a:pt x="26" y="5"/>
                  </a:cubicBezTo>
                  <a:cubicBezTo>
                    <a:pt x="26" y="5"/>
                    <a:pt x="27" y="5"/>
                    <a:pt x="27" y="5"/>
                  </a:cubicBezTo>
                  <a:cubicBezTo>
                    <a:pt x="27" y="6"/>
                    <a:pt x="27" y="6"/>
                    <a:pt x="27" y="6"/>
                  </a:cubicBezTo>
                  <a:cubicBezTo>
                    <a:pt x="28" y="6"/>
                    <a:pt x="28" y="5"/>
                    <a:pt x="28" y="5"/>
                  </a:cubicBezTo>
                  <a:cubicBezTo>
                    <a:pt x="28" y="5"/>
                    <a:pt x="28" y="4"/>
                    <a:pt x="29" y="4"/>
                  </a:cubicBezTo>
                  <a:cubicBezTo>
                    <a:pt x="30" y="5"/>
                    <a:pt x="30" y="7"/>
                    <a:pt x="30" y="10"/>
                  </a:cubicBezTo>
                  <a:cubicBezTo>
                    <a:pt x="30" y="50"/>
                    <a:pt x="30" y="50"/>
                    <a:pt x="30" y="50"/>
                  </a:cubicBezTo>
                  <a:cubicBezTo>
                    <a:pt x="30" y="51"/>
                    <a:pt x="30" y="52"/>
                    <a:pt x="30" y="52"/>
                  </a:cubicBezTo>
                </a:path>
              </a:pathLst>
            </a:custGeom>
            <a:solidFill>
              <a:srgbClr val="FFD1B4"/>
            </a:solidFill>
            <a:ln>
              <a:noFill/>
            </a:ln>
          </p:spPr>
          <p:style>
            <a:lnRef idx="0">
              <a:scrgbClr r="0" g="0" b="0"/>
            </a:lnRef>
            <a:fillRef idx="0">
              <a:scrgbClr r="0" g="0" b="0"/>
            </a:fillRef>
            <a:effectRef idx="0">
              <a:scrgbClr r="0" g="0" b="0"/>
            </a:effectRef>
            <a:fontRef idx="minor"/>
          </p:style>
        </p:sp>
        <p:sp>
          <p:nvSpPr>
            <p:cNvPr id="172" name="CustomShape 132"/>
            <p:cNvSpPr/>
            <p:nvPr/>
          </p:nvSpPr>
          <p:spPr>
            <a:xfrm>
              <a:off x="10323360" y="2116080"/>
              <a:ext cx="20160" cy="25560"/>
            </a:xfrm>
            <a:custGeom>
              <a:avLst/>
              <a:gdLst/>
              <a:ahLst/>
              <a:cxnLst/>
              <a:rect l="l" t="t" r="r" b="b"/>
              <a:pathLst>
                <a:path w="3" h="4">
                  <a:moveTo>
                    <a:pt x="2" y="4"/>
                  </a:moveTo>
                  <a:cubicBezTo>
                    <a:pt x="1" y="4"/>
                    <a:pt x="1" y="3"/>
                    <a:pt x="1" y="3"/>
                  </a:cubicBezTo>
                  <a:cubicBezTo>
                    <a:pt x="1" y="2"/>
                    <a:pt x="1" y="2"/>
                    <a:pt x="0" y="2"/>
                  </a:cubicBezTo>
                  <a:cubicBezTo>
                    <a:pt x="1" y="1"/>
                    <a:pt x="2" y="0"/>
                    <a:pt x="2" y="0"/>
                  </a:cubicBezTo>
                  <a:cubicBezTo>
                    <a:pt x="3" y="2"/>
                    <a:pt x="3" y="2"/>
                    <a:pt x="3" y="2"/>
                  </a:cubicBezTo>
                  <a:cubicBezTo>
                    <a:pt x="3" y="3"/>
                    <a:pt x="3" y="3"/>
                    <a:pt x="2" y="3"/>
                  </a:cubicBezTo>
                  <a:cubicBezTo>
                    <a:pt x="2" y="4"/>
                    <a:pt x="2" y="4"/>
                    <a:pt x="2" y="4"/>
                  </a:cubicBezTo>
                </a:path>
              </a:pathLst>
            </a:custGeom>
            <a:solidFill>
              <a:srgbClr val="7F8484"/>
            </a:solidFill>
            <a:ln>
              <a:noFill/>
            </a:ln>
          </p:spPr>
          <p:style>
            <a:lnRef idx="0">
              <a:scrgbClr r="0" g="0" b="0"/>
            </a:lnRef>
            <a:fillRef idx="0">
              <a:scrgbClr r="0" g="0" b="0"/>
            </a:fillRef>
            <a:effectRef idx="0">
              <a:scrgbClr r="0" g="0" b="0"/>
            </a:effectRef>
            <a:fontRef idx="minor"/>
          </p:style>
        </p:sp>
        <p:sp>
          <p:nvSpPr>
            <p:cNvPr id="173" name="CustomShape 133"/>
            <p:cNvSpPr/>
            <p:nvPr/>
          </p:nvSpPr>
          <p:spPr>
            <a:xfrm>
              <a:off x="10495800" y="2116080"/>
              <a:ext cx="20160" cy="25560"/>
            </a:xfrm>
            <a:custGeom>
              <a:avLst/>
              <a:gdLst/>
              <a:ahLst/>
              <a:cxnLst/>
              <a:rect l="l" t="t" r="r" b="b"/>
              <a:pathLst>
                <a:path w="3" h="4">
                  <a:moveTo>
                    <a:pt x="1" y="4"/>
                  </a:moveTo>
                  <a:cubicBezTo>
                    <a:pt x="1" y="3"/>
                    <a:pt x="1" y="3"/>
                    <a:pt x="1" y="3"/>
                  </a:cubicBezTo>
                  <a:cubicBezTo>
                    <a:pt x="1" y="3"/>
                    <a:pt x="0" y="3"/>
                    <a:pt x="0" y="3"/>
                  </a:cubicBezTo>
                  <a:cubicBezTo>
                    <a:pt x="0" y="3"/>
                    <a:pt x="0" y="3"/>
                    <a:pt x="0" y="3"/>
                  </a:cubicBezTo>
                  <a:cubicBezTo>
                    <a:pt x="0" y="3"/>
                    <a:pt x="0" y="2"/>
                    <a:pt x="0" y="2"/>
                  </a:cubicBezTo>
                  <a:cubicBezTo>
                    <a:pt x="0" y="2"/>
                    <a:pt x="0" y="1"/>
                    <a:pt x="1" y="0"/>
                  </a:cubicBezTo>
                  <a:cubicBezTo>
                    <a:pt x="1" y="0"/>
                    <a:pt x="2" y="1"/>
                    <a:pt x="3" y="2"/>
                  </a:cubicBezTo>
                  <a:cubicBezTo>
                    <a:pt x="2" y="2"/>
                    <a:pt x="2" y="3"/>
                    <a:pt x="2" y="3"/>
                  </a:cubicBezTo>
                  <a:cubicBezTo>
                    <a:pt x="2" y="3"/>
                    <a:pt x="2" y="4"/>
                    <a:pt x="1" y="4"/>
                  </a:cubicBezTo>
                </a:path>
              </a:pathLst>
            </a:custGeom>
            <a:solidFill>
              <a:srgbClr val="7F8484"/>
            </a:solidFill>
            <a:ln>
              <a:noFill/>
            </a:ln>
          </p:spPr>
          <p:style>
            <a:lnRef idx="0">
              <a:scrgbClr r="0" g="0" b="0"/>
            </a:lnRef>
            <a:fillRef idx="0">
              <a:scrgbClr r="0" g="0" b="0"/>
            </a:fillRef>
            <a:effectRef idx="0">
              <a:scrgbClr r="0" g="0" b="0"/>
            </a:effectRef>
            <a:fontRef idx="minor"/>
          </p:style>
        </p:sp>
        <p:sp>
          <p:nvSpPr>
            <p:cNvPr id="174" name="CustomShape 134"/>
            <p:cNvSpPr/>
            <p:nvPr/>
          </p:nvSpPr>
          <p:spPr>
            <a:xfrm>
              <a:off x="10385280" y="1889280"/>
              <a:ext cx="61560" cy="210960"/>
            </a:xfrm>
            <a:custGeom>
              <a:avLst/>
              <a:gdLst/>
              <a:ahLst/>
              <a:cxnLst/>
              <a:rect l="l" t="t" r="r" b="b"/>
              <a:pathLst>
                <a:path w="9" h="31">
                  <a:moveTo>
                    <a:pt x="9" y="31"/>
                  </a:moveTo>
                  <a:cubicBezTo>
                    <a:pt x="5" y="31"/>
                    <a:pt x="5" y="31"/>
                    <a:pt x="5" y="31"/>
                  </a:cubicBezTo>
                  <a:cubicBezTo>
                    <a:pt x="5" y="31"/>
                    <a:pt x="5" y="31"/>
                    <a:pt x="5" y="31"/>
                  </a:cubicBezTo>
                  <a:cubicBezTo>
                    <a:pt x="5" y="31"/>
                    <a:pt x="5" y="31"/>
                    <a:pt x="5" y="31"/>
                  </a:cubicBezTo>
                  <a:cubicBezTo>
                    <a:pt x="0" y="31"/>
                    <a:pt x="0" y="31"/>
                    <a:pt x="0" y="31"/>
                  </a:cubicBezTo>
                  <a:cubicBezTo>
                    <a:pt x="0" y="0"/>
                    <a:pt x="0" y="0"/>
                    <a:pt x="0" y="0"/>
                  </a:cubicBezTo>
                  <a:cubicBezTo>
                    <a:pt x="9" y="0"/>
                    <a:pt x="9" y="0"/>
                    <a:pt x="9" y="0"/>
                  </a:cubicBezTo>
                  <a:cubicBezTo>
                    <a:pt x="9" y="31"/>
                    <a:pt x="9" y="31"/>
                    <a:pt x="9" y="31"/>
                  </a:cubicBezTo>
                  <a:moveTo>
                    <a:pt x="6" y="2"/>
                  </a:moveTo>
                  <a:cubicBezTo>
                    <a:pt x="5" y="2"/>
                    <a:pt x="5" y="3"/>
                    <a:pt x="5" y="4"/>
                  </a:cubicBezTo>
                  <a:cubicBezTo>
                    <a:pt x="5" y="28"/>
                    <a:pt x="5" y="28"/>
                    <a:pt x="5" y="28"/>
                  </a:cubicBezTo>
                  <a:cubicBezTo>
                    <a:pt x="5" y="29"/>
                    <a:pt x="5" y="29"/>
                    <a:pt x="6" y="29"/>
                  </a:cubicBezTo>
                  <a:cubicBezTo>
                    <a:pt x="7" y="29"/>
                    <a:pt x="8" y="29"/>
                    <a:pt x="8" y="28"/>
                  </a:cubicBezTo>
                  <a:cubicBezTo>
                    <a:pt x="8" y="4"/>
                    <a:pt x="8" y="4"/>
                    <a:pt x="8" y="4"/>
                  </a:cubicBezTo>
                  <a:cubicBezTo>
                    <a:pt x="8" y="3"/>
                    <a:pt x="7" y="2"/>
                    <a:pt x="6" y="2"/>
                  </a:cubicBezTo>
                </a:path>
              </a:pathLst>
            </a:custGeom>
            <a:solidFill>
              <a:srgbClr val="FFD1B4"/>
            </a:solidFill>
            <a:ln>
              <a:noFill/>
            </a:ln>
          </p:spPr>
          <p:style>
            <a:lnRef idx="0">
              <a:scrgbClr r="0" g="0" b="0"/>
            </a:lnRef>
            <a:fillRef idx="0">
              <a:scrgbClr r="0" g="0" b="0"/>
            </a:fillRef>
            <a:effectRef idx="0">
              <a:scrgbClr r="0" g="0" b="0"/>
            </a:effectRef>
            <a:fontRef idx="minor"/>
          </p:style>
        </p:sp>
        <p:sp>
          <p:nvSpPr>
            <p:cNvPr id="175" name="CustomShape 135"/>
            <p:cNvSpPr/>
            <p:nvPr/>
          </p:nvSpPr>
          <p:spPr>
            <a:xfrm>
              <a:off x="10369800" y="1868760"/>
              <a:ext cx="90000" cy="20160"/>
            </a:xfrm>
            <a:custGeom>
              <a:avLst/>
              <a:gdLst/>
              <a:ahLst/>
              <a:cxnLst/>
              <a:rect l="l" t="t" r="r" b="b"/>
              <a:pathLst>
                <a:path w="13" h="3">
                  <a:moveTo>
                    <a:pt x="11" y="3"/>
                  </a:moveTo>
                  <a:cubicBezTo>
                    <a:pt x="11" y="3"/>
                    <a:pt x="11" y="3"/>
                    <a:pt x="11" y="3"/>
                  </a:cubicBezTo>
                  <a:cubicBezTo>
                    <a:pt x="11" y="1"/>
                    <a:pt x="11" y="1"/>
                    <a:pt x="11" y="1"/>
                  </a:cubicBezTo>
                  <a:cubicBezTo>
                    <a:pt x="2" y="1"/>
                    <a:pt x="2" y="1"/>
                    <a:pt x="2" y="1"/>
                  </a:cubicBezTo>
                  <a:cubicBezTo>
                    <a:pt x="2" y="3"/>
                    <a:pt x="2" y="3"/>
                    <a:pt x="2" y="3"/>
                  </a:cubicBezTo>
                  <a:cubicBezTo>
                    <a:pt x="2" y="3"/>
                    <a:pt x="2" y="3"/>
                    <a:pt x="2" y="3"/>
                  </a:cubicBezTo>
                  <a:cubicBezTo>
                    <a:pt x="1" y="3"/>
                    <a:pt x="0" y="2"/>
                    <a:pt x="0" y="1"/>
                  </a:cubicBezTo>
                  <a:cubicBezTo>
                    <a:pt x="0" y="1"/>
                    <a:pt x="1" y="0"/>
                    <a:pt x="2" y="0"/>
                  </a:cubicBezTo>
                  <a:cubicBezTo>
                    <a:pt x="11" y="0"/>
                    <a:pt x="11" y="0"/>
                    <a:pt x="11" y="0"/>
                  </a:cubicBezTo>
                  <a:cubicBezTo>
                    <a:pt x="12" y="0"/>
                    <a:pt x="13" y="1"/>
                    <a:pt x="13" y="1"/>
                  </a:cubicBezTo>
                  <a:cubicBezTo>
                    <a:pt x="13" y="2"/>
                    <a:pt x="12" y="3"/>
                    <a:pt x="11" y="3"/>
                  </a:cubicBezTo>
                </a:path>
              </a:pathLst>
            </a:custGeom>
            <a:solidFill>
              <a:srgbClr val="FFD1B4"/>
            </a:solidFill>
            <a:ln>
              <a:noFill/>
            </a:ln>
          </p:spPr>
          <p:style>
            <a:lnRef idx="0">
              <a:scrgbClr r="0" g="0" b="0"/>
            </a:lnRef>
            <a:fillRef idx="0">
              <a:scrgbClr r="0" g="0" b="0"/>
            </a:fillRef>
            <a:effectRef idx="0">
              <a:scrgbClr r="0" g="0" b="0"/>
            </a:effectRef>
            <a:fontRef idx="minor"/>
          </p:style>
        </p:sp>
        <p:sp>
          <p:nvSpPr>
            <p:cNvPr id="176" name="CustomShape 136"/>
            <p:cNvSpPr/>
            <p:nvPr/>
          </p:nvSpPr>
          <p:spPr>
            <a:xfrm>
              <a:off x="10385280" y="1873800"/>
              <a:ext cx="61560" cy="15120"/>
            </a:xfrm>
            <a:prstGeom prst="rect">
              <a:avLst/>
            </a:prstGeom>
            <a:solidFill>
              <a:srgbClr val="F5DDCB"/>
            </a:solidFill>
            <a:ln>
              <a:noFill/>
            </a:ln>
          </p:spPr>
          <p:style>
            <a:lnRef idx="0">
              <a:scrgbClr r="0" g="0" b="0"/>
            </a:lnRef>
            <a:fillRef idx="0">
              <a:scrgbClr r="0" g="0" b="0"/>
            </a:fillRef>
            <a:effectRef idx="0">
              <a:scrgbClr r="0" g="0" b="0"/>
            </a:effectRef>
            <a:fontRef idx="minor"/>
          </p:style>
        </p:sp>
        <p:sp>
          <p:nvSpPr>
            <p:cNvPr id="177" name="CustomShape 137"/>
            <p:cNvSpPr/>
            <p:nvPr/>
          </p:nvSpPr>
          <p:spPr>
            <a:xfrm>
              <a:off x="10385280" y="1873800"/>
              <a:ext cx="61560" cy="15120"/>
            </a:xfrm>
            <a:prstGeom prst="rect">
              <a:avLst/>
            </a:prstGeom>
            <a:noFill/>
            <a:ln>
              <a:noFill/>
            </a:ln>
          </p:spPr>
          <p:style>
            <a:lnRef idx="0">
              <a:scrgbClr r="0" g="0" b="0"/>
            </a:lnRef>
            <a:fillRef idx="0">
              <a:scrgbClr r="0" g="0" b="0"/>
            </a:fillRef>
            <a:effectRef idx="0">
              <a:scrgbClr r="0" g="0" b="0"/>
            </a:effectRef>
            <a:fontRef idx="minor"/>
          </p:style>
        </p:sp>
        <p:sp>
          <p:nvSpPr>
            <p:cNvPr id="178" name="CustomShape 138"/>
            <p:cNvSpPr/>
            <p:nvPr/>
          </p:nvSpPr>
          <p:spPr>
            <a:xfrm>
              <a:off x="10212480" y="2459160"/>
              <a:ext cx="412200" cy="386280"/>
            </a:xfrm>
            <a:custGeom>
              <a:avLst/>
              <a:gdLst/>
              <a:ahLst/>
              <a:cxnLst/>
              <a:rect l="l" t="t" r="r" b="b"/>
              <a:pathLst>
                <a:path w="60" h="56">
                  <a:moveTo>
                    <a:pt x="0" y="26"/>
                  </a:moveTo>
                  <a:cubicBezTo>
                    <a:pt x="0" y="43"/>
                    <a:pt x="22" y="56"/>
                    <a:pt x="30" y="56"/>
                  </a:cubicBezTo>
                  <a:cubicBezTo>
                    <a:pt x="38" y="56"/>
                    <a:pt x="60" y="43"/>
                    <a:pt x="60" y="26"/>
                  </a:cubicBezTo>
                  <a:cubicBezTo>
                    <a:pt x="60" y="0"/>
                    <a:pt x="60" y="0"/>
                    <a:pt x="60" y="0"/>
                  </a:cubicBezTo>
                  <a:cubicBezTo>
                    <a:pt x="0" y="0"/>
                    <a:pt x="0" y="0"/>
                    <a:pt x="0" y="0"/>
                  </a:cubicBezTo>
                  <a:cubicBezTo>
                    <a:pt x="0" y="26"/>
                    <a:pt x="0" y="26"/>
                    <a:pt x="0" y="26"/>
                  </a:cubicBezTo>
                </a:path>
              </a:pathLst>
            </a:custGeom>
            <a:solidFill>
              <a:srgbClr val="0093BF"/>
            </a:solidFill>
            <a:ln>
              <a:noFill/>
            </a:ln>
          </p:spPr>
          <p:style>
            <a:lnRef idx="0">
              <a:scrgbClr r="0" g="0" b="0"/>
            </a:lnRef>
            <a:fillRef idx="0">
              <a:scrgbClr r="0" g="0" b="0"/>
            </a:fillRef>
            <a:effectRef idx="0">
              <a:scrgbClr r="0" g="0" b="0"/>
            </a:effectRef>
            <a:fontRef idx="minor"/>
          </p:style>
        </p:sp>
        <p:sp>
          <p:nvSpPr>
            <p:cNvPr id="179" name="CustomShape 139"/>
            <p:cNvSpPr/>
            <p:nvPr/>
          </p:nvSpPr>
          <p:spPr>
            <a:xfrm>
              <a:off x="10369800" y="2804400"/>
              <a:ext cx="97560" cy="53640"/>
            </a:xfrm>
            <a:custGeom>
              <a:avLst/>
              <a:gdLst/>
              <a:ahLst/>
              <a:cxnLst/>
              <a:rect l="l" t="t" r="r" b="b"/>
              <a:pathLst>
                <a:path w="14" h="8">
                  <a:moveTo>
                    <a:pt x="12" y="0"/>
                  </a:moveTo>
                  <a:cubicBezTo>
                    <a:pt x="2" y="0"/>
                    <a:pt x="2" y="0"/>
                    <a:pt x="2" y="0"/>
                  </a:cubicBezTo>
                  <a:cubicBezTo>
                    <a:pt x="1" y="0"/>
                    <a:pt x="0" y="1"/>
                    <a:pt x="0" y="4"/>
                  </a:cubicBezTo>
                  <a:cubicBezTo>
                    <a:pt x="0" y="6"/>
                    <a:pt x="1" y="8"/>
                    <a:pt x="2" y="8"/>
                  </a:cubicBezTo>
                  <a:cubicBezTo>
                    <a:pt x="12" y="8"/>
                    <a:pt x="12" y="8"/>
                    <a:pt x="12" y="8"/>
                  </a:cubicBezTo>
                  <a:cubicBezTo>
                    <a:pt x="13" y="8"/>
                    <a:pt x="14" y="6"/>
                    <a:pt x="14" y="4"/>
                  </a:cubicBezTo>
                  <a:cubicBezTo>
                    <a:pt x="14" y="1"/>
                    <a:pt x="13" y="0"/>
                    <a:pt x="12" y="0"/>
                  </a:cubicBezTo>
                  <a:close/>
                </a:path>
              </a:pathLst>
            </a:custGeom>
            <a:solidFill>
              <a:srgbClr val="98A4AC"/>
            </a:solidFill>
            <a:ln>
              <a:noFill/>
            </a:ln>
          </p:spPr>
          <p:style>
            <a:lnRef idx="0">
              <a:scrgbClr r="0" g="0" b="0"/>
            </a:lnRef>
            <a:fillRef idx="0">
              <a:scrgbClr r="0" g="0" b="0"/>
            </a:fillRef>
            <a:effectRef idx="0">
              <a:scrgbClr r="0" g="0" b="0"/>
            </a:effectRef>
            <a:fontRef idx="minor"/>
          </p:style>
        </p:sp>
        <p:sp>
          <p:nvSpPr>
            <p:cNvPr id="180" name="CustomShape 140"/>
            <p:cNvSpPr/>
            <p:nvPr/>
          </p:nvSpPr>
          <p:spPr>
            <a:xfrm>
              <a:off x="10212480" y="2495160"/>
              <a:ext cx="412200" cy="46080"/>
            </a:xfrm>
            <a:custGeom>
              <a:avLst/>
              <a:gdLst/>
              <a:ahLst/>
              <a:cxnLst/>
              <a:rect l="l" t="t" r="r" b="b"/>
              <a:pathLst>
                <a:path w="60" h="7">
                  <a:moveTo>
                    <a:pt x="58" y="0"/>
                  </a:moveTo>
                  <a:cubicBezTo>
                    <a:pt x="2" y="2"/>
                    <a:pt x="2" y="2"/>
                    <a:pt x="2" y="2"/>
                  </a:cubicBezTo>
                  <a:cubicBezTo>
                    <a:pt x="1" y="2"/>
                    <a:pt x="0" y="4"/>
                    <a:pt x="0" y="5"/>
                  </a:cubicBezTo>
                  <a:cubicBezTo>
                    <a:pt x="0" y="6"/>
                    <a:pt x="1" y="7"/>
                    <a:pt x="3" y="7"/>
                  </a:cubicBezTo>
                  <a:cubicBezTo>
                    <a:pt x="58" y="5"/>
                    <a:pt x="58" y="5"/>
                    <a:pt x="58" y="5"/>
                  </a:cubicBezTo>
                  <a:cubicBezTo>
                    <a:pt x="59" y="5"/>
                    <a:pt x="60" y="3"/>
                    <a:pt x="60" y="2"/>
                  </a:cubicBezTo>
                  <a:cubicBezTo>
                    <a:pt x="60" y="1"/>
                    <a:pt x="59" y="0"/>
                    <a:pt x="58" y="0"/>
                  </a:cubicBezTo>
                  <a:close/>
                </a:path>
              </a:pathLst>
            </a:custGeom>
            <a:solidFill>
              <a:srgbClr val="C9C9C2"/>
            </a:solidFill>
            <a:ln>
              <a:noFill/>
            </a:ln>
          </p:spPr>
          <p:style>
            <a:lnRef idx="0">
              <a:scrgbClr r="0" g="0" b="0"/>
            </a:lnRef>
            <a:fillRef idx="0">
              <a:scrgbClr r="0" g="0" b="0"/>
            </a:fillRef>
            <a:effectRef idx="0">
              <a:scrgbClr r="0" g="0" b="0"/>
            </a:effectRef>
            <a:fontRef idx="minor"/>
          </p:style>
        </p:sp>
        <p:sp>
          <p:nvSpPr>
            <p:cNvPr id="181" name="CustomShape 141"/>
            <p:cNvSpPr/>
            <p:nvPr/>
          </p:nvSpPr>
          <p:spPr>
            <a:xfrm>
              <a:off x="10212480" y="2557080"/>
              <a:ext cx="412200" cy="46080"/>
            </a:xfrm>
            <a:custGeom>
              <a:avLst/>
              <a:gdLst/>
              <a:ahLst/>
              <a:cxnLst/>
              <a:rect l="l" t="t" r="r" b="b"/>
              <a:pathLst>
                <a:path w="60" h="7">
                  <a:moveTo>
                    <a:pt x="58" y="0"/>
                  </a:moveTo>
                  <a:cubicBezTo>
                    <a:pt x="2" y="2"/>
                    <a:pt x="2" y="2"/>
                    <a:pt x="2" y="2"/>
                  </a:cubicBezTo>
                  <a:cubicBezTo>
                    <a:pt x="1" y="2"/>
                    <a:pt x="0" y="4"/>
                    <a:pt x="0" y="5"/>
                  </a:cubicBezTo>
                  <a:cubicBezTo>
                    <a:pt x="0" y="6"/>
                    <a:pt x="1" y="7"/>
                    <a:pt x="3" y="7"/>
                  </a:cubicBezTo>
                  <a:cubicBezTo>
                    <a:pt x="58" y="5"/>
                    <a:pt x="58" y="5"/>
                    <a:pt x="58" y="5"/>
                  </a:cubicBezTo>
                  <a:cubicBezTo>
                    <a:pt x="59" y="4"/>
                    <a:pt x="60" y="3"/>
                    <a:pt x="60" y="2"/>
                  </a:cubicBezTo>
                  <a:cubicBezTo>
                    <a:pt x="60" y="1"/>
                    <a:pt x="59" y="0"/>
                    <a:pt x="58" y="0"/>
                  </a:cubicBezTo>
                  <a:close/>
                </a:path>
              </a:pathLst>
            </a:custGeom>
            <a:solidFill>
              <a:srgbClr val="C9C9C2"/>
            </a:solidFill>
            <a:ln>
              <a:noFill/>
            </a:ln>
          </p:spPr>
          <p:style>
            <a:lnRef idx="0">
              <a:scrgbClr r="0" g="0" b="0"/>
            </a:lnRef>
            <a:fillRef idx="0">
              <a:scrgbClr r="0" g="0" b="0"/>
            </a:fillRef>
            <a:effectRef idx="0">
              <a:scrgbClr r="0" g="0" b="0"/>
            </a:effectRef>
            <a:fontRef idx="minor"/>
          </p:style>
        </p:sp>
        <p:sp>
          <p:nvSpPr>
            <p:cNvPr id="182" name="CustomShape 142"/>
            <p:cNvSpPr/>
            <p:nvPr/>
          </p:nvSpPr>
          <p:spPr>
            <a:xfrm>
              <a:off x="10212480" y="2618640"/>
              <a:ext cx="412200" cy="46080"/>
            </a:xfrm>
            <a:custGeom>
              <a:avLst/>
              <a:gdLst/>
              <a:ahLst/>
              <a:cxnLst/>
              <a:rect l="l" t="t" r="r" b="b"/>
              <a:pathLst>
                <a:path w="60" h="7">
                  <a:moveTo>
                    <a:pt x="58" y="0"/>
                  </a:moveTo>
                  <a:cubicBezTo>
                    <a:pt x="2" y="2"/>
                    <a:pt x="2" y="2"/>
                    <a:pt x="2" y="2"/>
                  </a:cubicBezTo>
                  <a:cubicBezTo>
                    <a:pt x="1" y="2"/>
                    <a:pt x="0" y="3"/>
                    <a:pt x="0" y="5"/>
                  </a:cubicBezTo>
                  <a:cubicBezTo>
                    <a:pt x="0" y="6"/>
                    <a:pt x="1" y="7"/>
                    <a:pt x="3" y="7"/>
                  </a:cubicBezTo>
                  <a:cubicBezTo>
                    <a:pt x="58" y="5"/>
                    <a:pt x="58" y="5"/>
                    <a:pt x="58" y="5"/>
                  </a:cubicBezTo>
                  <a:cubicBezTo>
                    <a:pt x="59" y="5"/>
                    <a:pt x="60" y="3"/>
                    <a:pt x="60" y="2"/>
                  </a:cubicBezTo>
                  <a:cubicBezTo>
                    <a:pt x="60" y="1"/>
                    <a:pt x="59" y="0"/>
                    <a:pt x="58" y="0"/>
                  </a:cubicBezTo>
                  <a:close/>
                </a:path>
              </a:pathLst>
            </a:custGeom>
            <a:solidFill>
              <a:srgbClr val="C9C9C2"/>
            </a:solidFill>
            <a:ln>
              <a:noFill/>
            </a:ln>
          </p:spPr>
          <p:style>
            <a:lnRef idx="0">
              <a:scrgbClr r="0" g="0" b="0"/>
            </a:lnRef>
            <a:fillRef idx="0">
              <a:scrgbClr r="0" g="0" b="0"/>
            </a:fillRef>
            <a:effectRef idx="0">
              <a:scrgbClr r="0" g="0" b="0"/>
            </a:effectRef>
            <a:fontRef idx="minor"/>
          </p:style>
        </p:sp>
        <p:sp>
          <p:nvSpPr>
            <p:cNvPr id="183" name="CustomShape 143"/>
            <p:cNvSpPr/>
            <p:nvPr/>
          </p:nvSpPr>
          <p:spPr>
            <a:xfrm>
              <a:off x="10446840" y="2121480"/>
              <a:ext cx="53640" cy="332280"/>
            </a:xfrm>
            <a:custGeom>
              <a:avLst/>
              <a:gdLst/>
              <a:ahLst/>
              <a:cxnLst/>
              <a:rect l="l" t="t" r="r" b="b"/>
              <a:pathLst>
                <a:path w="8" h="48">
                  <a:moveTo>
                    <a:pt x="4" y="48"/>
                  </a:moveTo>
                  <a:cubicBezTo>
                    <a:pt x="2" y="48"/>
                    <a:pt x="0" y="46"/>
                    <a:pt x="0" y="44"/>
                  </a:cubicBezTo>
                  <a:cubicBezTo>
                    <a:pt x="0" y="4"/>
                    <a:pt x="0" y="4"/>
                    <a:pt x="0" y="4"/>
                  </a:cubicBezTo>
                  <a:cubicBezTo>
                    <a:pt x="0" y="2"/>
                    <a:pt x="2" y="0"/>
                    <a:pt x="4" y="0"/>
                  </a:cubicBezTo>
                  <a:cubicBezTo>
                    <a:pt x="5" y="0"/>
                    <a:pt x="6" y="1"/>
                    <a:pt x="7" y="2"/>
                  </a:cubicBezTo>
                  <a:cubicBezTo>
                    <a:pt x="7" y="2"/>
                    <a:pt x="7" y="2"/>
                    <a:pt x="7" y="2"/>
                  </a:cubicBezTo>
                  <a:cubicBezTo>
                    <a:pt x="8" y="3"/>
                    <a:pt x="8" y="3"/>
                    <a:pt x="8" y="4"/>
                  </a:cubicBezTo>
                  <a:cubicBezTo>
                    <a:pt x="8" y="44"/>
                    <a:pt x="8" y="44"/>
                    <a:pt x="8" y="44"/>
                  </a:cubicBezTo>
                  <a:cubicBezTo>
                    <a:pt x="8" y="46"/>
                    <a:pt x="6" y="48"/>
                    <a:pt x="4" y="48"/>
                  </a:cubicBezTo>
                </a:path>
              </a:pathLst>
            </a:custGeom>
            <a:solidFill>
              <a:srgbClr val="FFE3D2"/>
            </a:solidFill>
            <a:ln>
              <a:noFill/>
            </a:ln>
          </p:spPr>
          <p:style>
            <a:lnRef idx="0">
              <a:scrgbClr r="0" g="0" b="0"/>
            </a:lnRef>
            <a:fillRef idx="0">
              <a:scrgbClr r="0" g="0" b="0"/>
            </a:fillRef>
            <a:effectRef idx="0">
              <a:scrgbClr r="0" g="0" b="0"/>
            </a:effectRef>
            <a:fontRef idx="minor"/>
          </p:style>
        </p:sp>
        <p:sp>
          <p:nvSpPr>
            <p:cNvPr id="184" name="CustomShape 144"/>
            <p:cNvSpPr/>
            <p:nvPr/>
          </p:nvSpPr>
          <p:spPr>
            <a:xfrm>
              <a:off x="10495800" y="2136960"/>
              <a:ext cx="360" cy="360"/>
            </a:xfrm>
            <a:custGeom>
              <a:avLst/>
              <a:gdLst/>
              <a:ahLst/>
              <a:cxnLst/>
              <a:rect l="l" t="t" r="r" b="b"/>
              <a:pathLst>
                <a:path>
                  <a:moveTo>
                    <a:pt x="0" y="0"/>
                  </a:moveTo>
                  <a:cubicBezTo>
                    <a:pt x="0" y="0"/>
                    <a:pt x="0" y="0"/>
                    <a:pt x="0" y="0"/>
                  </a:cubicBezTo>
                  <a:cubicBezTo>
                    <a:pt x="0" y="0"/>
                    <a:pt x="0" y="0"/>
                    <a:pt x="0" y="0"/>
                  </a:cubicBezTo>
                </a:path>
              </a:pathLst>
            </a:custGeom>
            <a:solidFill>
              <a:srgbClr val="B3B5B5"/>
            </a:solidFill>
            <a:ln>
              <a:noFill/>
            </a:ln>
          </p:spPr>
          <p:style>
            <a:lnRef idx="0">
              <a:scrgbClr r="0" g="0" b="0"/>
            </a:lnRef>
            <a:fillRef idx="0">
              <a:scrgbClr r="0" g="0" b="0"/>
            </a:fillRef>
            <a:effectRef idx="0">
              <a:scrgbClr r="0" g="0" b="0"/>
            </a:effectRef>
            <a:fontRef idx="minor"/>
          </p:style>
        </p:sp>
        <p:sp>
          <p:nvSpPr>
            <p:cNvPr id="185" name="CustomShape 145"/>
            <p:cNvSpPr/>
            <p:nvPr/>
          </p:nvSpPr>
          <p:spPr>
            <a:xfrm>
              <a:off x="10418760" y="1902240"/>
              <a:ext cx="20160" cy="185400"/>
            </a:xfrm>
            <a:custGeom>
              <a:avLst/>
              <a:gdLst/>
              <a:ahLst/>
              <a:cxnLst/>
              <a:rect l="l" t="t" r="r" b="b"/>
              <a:pathLst>
                <a:path w="3" h="27">
                  <a:moveTo>
                    <a:pt x="1" y="27"/>
                  </a:moveTo>
                  <a:cubicBezTo>
                    <a:pt x="0" y="27"/>
                    <a:pt x="0" y="27"/>
                    <a:pt x="0" y="26"/>
                  </a:cubicBezTo>
                  <a:cubicBezTo>
                    <a:pt x="0" y="2"/>
                    <a:pt x="0" y="2"/>
                    <a:pt x="0" y="2"/>
                  </a:cubicBezTo>
                  <a:cubicBezTo>
                    <a:pt x="0" y="1"/>
                    <a:pt x="0" y="0"/>
                    <a:pt x="1" y="0"/>
                  </a:cubicBezTo>
                  <a:cubicBezTo>
                    <a:pt x="2" y="0"/>
                    <a:pt x="3" y="1"/>
                    <a:pt x="3" y="2"/>
                  </a:cubicBezTo>
                  <a:cubicBezTo>
                    <a:pt x="3" y="26"/>
                    <a:pt x="3" y="26"/>
                    <a:pt x="3" y="26"/>
                  </a:cubicBezTo>
                  <a:cubicBezTo>
                    <a:pt x="3" y="27"/>
                    <a:pt x="2" y="27"/>
                    <a:pt x="1" y="27"/>
                  </a:cubicBezTo>
                </a:path>
              </a:pathLst>
            </a:custGeom>
            <a:solidFill>
              <a:srgbClr val="FFE3D2"/>
            </a:solidFill>
            <a:ln>
              <a:noFill/>
            </a:ln>
          </p:spPr>
          <p:style>
            <a:lnRef idx="0">
              <a:scrgbClr r="0" g="0" b="0"/>
            </a:lnRef>
            <a:fillRef idx="0">
              <a:scrgbClr r="0" g="0" b="0"/>
            </a:fillRef>
            <a:effectRef idx="0">
              <a:scrgbClr r="0" g="0" b="0"/>
            </a:effectRef>
            <a:fontRef idx="minor"/>
          </p:style>
        </p:sp>
        <p:sp>
          <p:nvSpPr>
            <p:cNvPr id="186" name="CustomShape 146"/>
            <p:cNvSpPr/>
            <p:nvPr/>
          </p:nvSpPr>
          <p:spPr>
            <a:xfrm>
              <a:off x="10245960" y="2734920"/>
              <a:ext cx="344880" cy="123480"/>
            </a:xfrm>
            <a:custGeom>
              <a:avLst/>
              <a:gdLst/>
              <a:ahLst/>
              <a:cxnLst/>
              <a:rect l="l" t="t" r="r" b="b"/>
              <a:pathLst>
                <a:path w="50" h="18">
                  <a:moveTo>
                    <a:pt x="18" y="14"/>
                  </a:moveTo>
                  <a:cubicBezTo>
                    <a:pt x="18" y="16"/>
                    <a:pt x="19" y="18"/>
                    <a:pt x="20" y="18"/>
                  </a:cubicBezTo>
                  <a:cubicBezTo>
                    <a:pt x="30" y="18"/>
                    <a:pt x="30" y="18"/>
                    <a:pt x="30" y="18"/>
                  </a:cubicBezTo>
                  <a:cubicBezTo>
                    <a:pt x="31" y="18"/>
                    <a:pt x="32" y="16"/>
                    <a:pt x="32" y="14"/>
                  </a:cubicBezTo>
                  <a:cubicBezTo>
                    <a:pt x="38" y="11"/>
                    <a:pt x="45" y="6"/>
                    <a:pt x="50" y="0"/>
                  </a:cubicBezTo>
                  <a:cubicBezTo>
                    <a:pt x="0" y="0"/>
                    <a:pt x="0" y="0"/>
                    <a:pt x="0" y="0"/>
                  </a:cubicBezTo>
                  <a:cubicBezTo>
                    <a:pt x="5" y="6"/>
                    <a:pt x="12" y="11"/>
                    <a:pt x="18" y="14"/>
                  </a:cubicBezTo>
                  <a:close/>
                </a:path>
              </a:pathLst>
            </a:custGeom>
            <a:solidFill>
              <a:srgbClr val="393939"/>
            </a:solidFill>
            <a:ln>
              <a:noFill/>
            </a:ln>
          </p:spPr>
          <p:style>
            <a:lnRef idx="0">
              <a:scrgbClr r="0" g="0" b="0"/>
            </a:lnRef>
            <a:fillRef idx="0">
              <a:scrgbClr r="0" g="0" b="0"/>
            </a:fillRef>
            <a:effectRef idx="0">
              <a:scrgbClr r="0" g="0" b="0"/>
            </a:effectRef>
            <a:fontRef idx="minor"/>
          </p:style>
        </p:sp>
        <p:sp>
          <p:nvSpPr>
            <p:cNvPr id="187" name="CustomShape 147"/>
            <p:cNvSpPr/>
            <p:nvPr/>
          </p:nvSpPr>
          <p:spPr>
            <a:xfrm>
              <a:off x="10591200" y="1412640"/>
              <a:ext cx="283320" cy="399240"/>
            </a:xfrm>
            <a:custGeom>
              <a:avLst/>
              <a:gdLst/>
              <a:ahLst/>
              <a:cxnLst/>
              <a:rect l="l" t="t" r="r" b="b"/>
              <a:pathLst>
                <a:path w="41" h="58">
                  <a:moveTo>
                    <a:pt x="9" y="3"/>
                  </a:moveTo>
                  <a:cubicBezTo>
                    <a:pt x="1" y="6"/>
                    <a:pt x="0" y="21"/>
                    <a:pt x="6" y="35"/>
                  </a:cubicBezTo>
                  <a:cubicBezTo>
                    <a:pt x="12" y="49"/>
                    <a:pt x="24" y="58"/>
                    <a:pt x="31" y="54"/>
                  </a:cubicBezTo>
                  <a:cubicBezTo>
                    <a:pt x="39" y="51"/>
                    <a:pt x="41" y="36"/>
                    <a:pt x="34" y="22"/>
                  </a:cubicBezTo>
                  <a:cubicBezTo>
                    <a:pt x="28" y="8"/>
                    <a:pt x="17" y="0"/>
                    <a:pt x="9" y="3"/>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88" name="CustomShape 148"/>
            <p:cNvSpPr/>
            <p:nvPr/>
          </p:nvSpPr>
          <p:spPr>
            <a:xfrm>
              <a:off x="9660960" y="1613520"/>
              <a:ext cx="226440" cy="12600"/>
            </a:xfrm>
            <a:custGeom>
              <a:avLst/>
              <a:gdLst/>
              <a:ahLst/>
              <a:cxnLst/>
              <a:rect l="l" t="t" r="r" b="b"/>
              <a:pathLst>
                <a:path w="33" h="2">
                  <a:moveTo>
                    <a:pt x="32" y="0"/>
                  </a:moveTo>
                  <a:cubicBezTo>
                    <a:pt x="1" y="0"/>
                    <a:pt x="1" y="0"/>
                    <a:pt x="1" y="0"/>
                  </a:cubicBezTo>
                  <a:cubicBezTo>
                    <a:pt x="1" y="0"/>
                    <a:pt x="0" y="0"/>
                    <a:pt x="0" y="1"/>
                  </a:cubicBezTo>
                  <a:cubicBezTo>
                    <a:pt x="0" y="1"/>
                    <a:pt x="1" y="2"/>
                    <a:pt x="1" y="2"/>
                  </a:cubicBezTo>
                  <a:cubicBezTo>
                    <a:pt x="32" y="2"/>
                    <a:pt x="32" y="2"/>
                    <a:pt x="32" y="2"/>
                  </a:cubicBezTo>
                  <a:cubicBezTo>
                    <a:pt x="33" y="2"/>
                    <a:pt x="33" y="1"/>
                    <a:pt x="33" y="1"/>
                  </a:cubicBezTo>
                  <a:cubicBezTo>
                    <a:pt x="33" y="0"/>
                    <a:pt x="33" y="0"/>
                    <a:pt x="32"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89" name="CustomShape 149"/>
            <p:cNvSpPr/>
            <p:nvPr/>
          </p:nvSpPr>
          <p:spPr>
            <a:xfrm>
              <a:off x="10949760" y="1613520"/>
              <a:ext cx="226440" cy="12600"/>
            </a:xfrm>
            <a:custGeom>
              <a:avLst/>
              <a:gdLst/>
              <a:ahLst/>
              <a:cxnLst/>
              <a:rect l="l" t="t" r="r" b="b"/>
              <a:pathLst>
                <a:path w="33" h="2">
                  <a:moveTo>
                    <a:pt x="32" y="0"/>
                  </a:moveTo>
                  <a:cubicBezTo>
                    <a:pt x="1" y="0"/>
                    <a:pt x="1" y="0"/>
                    <a:pt x="1" y="0"/>
                  </a:cubicBezTo>
                  <a:cubicBezTo>
                    <a:pt x="0" y="0"/>
                    <a:pt x="0" y="0"/>
                    <a:pt x="0" y="1"/>
                  </a:cubicBezTo>
                  <a:cubicBezTo>
                    <a:pt x="0" y="1"/>
                    <a:pt x="0" y="2"/>
                    <a:pt x="1" y="2"/>
                  </a:cubicBezTo>
                  <a:cubicBezTo>
                    <a:pt x="32" y="2"/>
                    <a:pt x="32" y="2"/>
                    <a:pt x="32" y="2"/>
                  </a:cubicBezTo>
                  <a:cubicBezTo>
                    <a:pt x="32" y="2"/>
                    <a:pt x="33" y="1"/>
                    <a:pt x="33" y="1"/>
                  </a:cubicBezTo>
                  <a:cubicBezTo>
                    <a:pt x="33" y="0"/>
                    <a:pt x="32" y="0"/>
                    <a:pt x="32"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90" name="CustomShape 150"/>
            <p:cNvSpPr/>
            <p:nvPr/>
          </p:nvSpPr>
          <p:spPr>
            <a:xfrm>
              <a:off x="10874880" y="1283760"/>
              <a:ext cx="185400" cy="169920"/>
            </a:xfrm>
            <a:custGeom>
              <a:avLst/>
              <a:gdLst/>
              <a:ahLst/>
              <a:cxnLst/>
              <a:rect l="l" t="t" r="r" b="b"/>
              <a:pathLst>
                <a:path w="27" h="25">
                  <a:moveTo>
                    <a:pt x="25" y="0"/>
                  </a:moveTo>
                  <a:cubicBezTo>
                    <a:pt x="0" y="23"/>
                    <a:pt x="0" y="23"/>
                    <a:pt x="0" y="23"/>
                  </a:cubicBezTo>
                  <a:cubicBezTo>
                    <a:pt x="0" y="24"/>
                    <a:pt x="0" y="24"/>
                    <a:pt x="0" y="25"/>
                  </a:cubicBezTo>
                  <a:cubicBezTo>
                    <a:pt x="1" y="25"/>
                    <a:pt x="1" y="25"/>
                    <a:pt x="1" y="25"/>
                  </a:cubicBezTo>
                  <a:cubicBezTo>
                    <a:pt x="2" y="25"/>
                    <a:pt x="2" y="25"/>
                    <a:pt x="2" y="25"/>
                  </a:cubicBezTo>
                  <a:cubicBezTo>
                    <a:pt x="26" y="2"/>
                    <a:pt x="26" y="2"/>
                    <a:pt x="26" y="2"/>
                  </a:cubicBezTo>
                  <a:cubicBezTo>
                    <a:pt x="26" y="1"/>
                    <a:pt x="27" y="1"/>
                    <a:pt x="26" y="0"/>
                  </a:cubicBezTo>
                  <a:cubicBezTo>
                    <a:pt x="26" y="0"/>
                    <a:pt x="25" y="0"/>
                    <a:pt x="25"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91" name="CustomShape 151"/>
            <p:cNvSpPr/>
            <p:nvPr/>
          </p:nvSpPr>
          <p:spPr>
            <a:xfrm>
              <a:off x="10743480" y="1090440"/>
              <a:ext cx="131040" cy="234360"/>
            </a:xfrm>
            <a:custGeom>
              <a:avLst/>
              <a:gdLst/>
              <a:ahLst/>
              <a:cxnLst/>
              <a:rect l="l" t="t" r="r" b="b"/>
              <a:pathLst>
                <a:path w="19" h="34">
                  <a:moveTo>
                    <a:pt x="17" y="1"/>
                  </a:moveTo>
                  <a:cubicBezTo>
                    <a:pt x="1" y="33"/>
                    <a:pt x="1" y="33"/>
                    <a:pt x="1" y="33"/>
                  </a:cubicBezTo>
                  <a:cubicBezTo>
                    <a:pt x="0" y="33"/>
                    <a:pt x="1" y="34"/>
                    <a:pt x="1" y="34"/>
                  </a:cubicBezTo>
                  <a:cubicBezTo>
                    <a:pt x="1" y="34"/>
                    <a:pt x="1" y="34"/>
                    <a:pt x="1" y="34"/>
                  </a:cubicBezTo>
                  <a:cubicBezTo>
                    <a:pt x="2" y="34"/>
                    <a:pt x="2" y="34"/>
                    <a:pt x="2" y="34"/>
                  </a:cubicBezTo>
                  <a:cubicBezTo>
                    <a:pt x="19" y="2"/>
                    <a:pt x="19" y="2"/>
                    <a:pt x="19" y="2"/>
                  </a:cubicBezTo>
                  <a:cubicBezTo>
                    <a:pt x="19" y="1"/>
                    <a:pt x="19" y="1"/>
                    <a:pt x="18" y="0"/>
                  </a:cubicBezTo>
                  <a:cubicBezTo>
                    <a:pt x="18" y="0"/>
                    <a:pt x="17" y="0"/>
                    <a:pt x="17" y="1"/>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92" name="CustomShape 152"/>
            <p:cNvSpPr/>
            <p:nvPr/>
          </p:nvSpPr>
          <p:spPr>
            <a:xfrm>
              <a:off x="10591200" y="979560"/>
              <a:ext cx="74520" cy="259920"/>
            </a:xfrm>
            <a:custGeom>
              <a:avLst/>
              <a:gdLst/>
              <a:ahLst/>
              <a:cxnLst/>
              <a:rect l="l" t="t" r="r" b="b"/>
              <a:pathLst>
                <a:path w="11" h="38">
                  <a:moveTo>
                    <a:pt x="10" y="0"/>
                  </a:moveTo>
                  <a:cubicBezTo>
                    <a:pt x="9" y="0"/>
                    <a:pt x="9" y="0"/>
                    <a:pt x="9" y="1"/>
                  </a:cubicBezTo>
                  <a:cubicBezTo>
                    <a:pt x="0" y="37"/>
                    <a:pt x="0" y="37"/>
                    <a:pt x="0" y="37"/>
                  </a:cubicBezTo>
                  <a:cubicBezTo>
                    <a:pt x="0" y="37"/>
                    <a:pt x="0" y="38"/>
                    <a:pt x="1" y="38"/>
                  </a:cubicBezTo>
                  <a:cubicBezTo>
                    <a:pt x="1" y="38"/>
                    <a:pt x="1" y="38"/>
                    <a:pt x="1" y="38"/>
                  </a:cubicBezTo>
                  <a:cubicBezTo>
                    <a:pt x="2" y="38"/>
                    <a:pt x="2" y="38"/>
                    <a:pt x="2" y="37"/>
                  </a:cubicBezTo>
                  <a:cubicBezTo>
                    <a:pt x="11" y="1"/>
                    <a:pt x="11" y="1"/>
                    <a:pt x="11" y="1"/>
                  </a:cubicBezTo>
                  <a:cubicBezTo>
                    <a:pt x="11" y="1"/>
                    <a:pt x="10" y="0"/>
                    <a:pt x="10"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93" name="CustomShape 153"/>
            <p:cNvSpPr/>
            <p:nvPr/>
          </p:nvSpPr>
          <p:spPr>
            <a:xfrm>
              <a:off x="10405800" y="946080"/>
              <a:ext cx="12600" cy="267840"/>
            </a:xfrm>
            <a:custGeom>
              <a:avLst/>
              <a:gdLst/>
              <a:ahLst/>
              <a:cxnLst/>
              <a:rect l="l" t="t" r="r" b="b"/>
              <a:pathLst>
                <a:path w="2" h="39">
                  <a:moveTo>
                    <a:pt x="1" y="0"/>
                  </a:moveTo>
                  <a:cubicBezTo>
                    <a:pt x="1" y="0"/>
                    <a:pt x="0" y="0"/>
                    <a:pt x="0" y="1"/>
                  </a:cubicBezTo>
                  <a:cubicBezTo>
                    <a:pt x="0" y="38"/>
                    <a:pt x="0" y="38"/>
                    <a:pt x="0" y="38"/>
                  </a:cubicBezTo>
                  <a:cubicBezTo>
                    <a:pt x="0" y="39"/>
                    <a:pt x="1" y="39"/>
                    <a:pt x="1" y="39"/>
                  </a:cubicBezTo>
                  <a:cubicBezTo>
                    <a:pt x="2" y="39"/>
                    <a:pt x="2" y="39"/>
                    <a:pt x="2" y="38"/>
                  </a:cubicBezTo>
                  <a:cubicBezTo>
                    <a:pt x="2" y="1"/>
                    <a:pt x="2" y="1"/>
                    <a:pt x="2" y="1"/>
                  </a:cubicBezTo>
                  <a:cubicBezTo>
                    <a:pt x="2" y="0"/>
                    <a:pt x="2" y="0"/>
                    <a:pt x="1"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94" name="CustomShape 154"/>
            <p:cNvSpPr/>
            <p:nvPr/>
          </p:nvSpPr>
          <p:spPr>
            <a:xfrm>
              <a:off x="10916280" y="1453680"/>
              <a:ext cx="128520" cy="82080"/>
            </a:xfrm>
            <a:custGeom>
              <a:avLst/>
              <a:gdLst/>
              <a:ahLst/>
              <a:cxnLst/>
              <a:rect l="l" t="t" r="r" b="b"/>
              <a:pathLst>
                <a:path w="19" h="12">
                  <a:moveTo>
                    <a:pt x="17" y="1"/>
                  </a:moveTo>
                  <a:cubicBezTo>
                    <a:pt x="1" y="10"/>
                    <a:pt x="1" y="10"/>
                    <a:pt x="1" y="10"/>
                  </a:cubicBezTo>
                  <a:cubicBezTo>
                    <a:pt x="0" y="10"/>
                    <a:pt x="0" y="10"/>
                    <a:pt x="0" y="11"/>
                  </a:cubicBezTo>
                  <a:cubicBezTo>
                    <a:pt x="0" y="11"/>
                    <a:pt x="1" y="12"/>
                    <a:pt x="1" y="12"/>
                  </a:cubicBezTo>
                  <a:cubicBezTo>
                    <a:pt x="2" y="11"/>
                    <a:pt x="2" y="11"/>
                    <a:pt x="2" y="11"/>
                  </a:cubicBezTo>
                  <a:cubicBezTo>
                    <a:pt x="18" y="3"/>
                    <a:pt x="18" y="3"/>
                    <a:pt x="18" y="3"/>
                  </a:cubicBezTo>
                  <a:cubicBezTo>
                    <a:pt x="19" y="2"/>
                    <a:pt x="19" y="2"/>
                    <a:pt x="19" y="1"/>
                  </a:cubicBezTo>
                  <a:cubicBezTo>
                    <a:pt x="18" y="1"/>
                    <a:pt x="18" y="0"/>
                    <a:pt x="17" y="1"/>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95" name="CustomShape 155"/>
            <p:cNvSpPr/>
            <p:nvPr/>
          </p:nvSpPr>
          <p:spPr>
            <a:xfrm>
              <a:off x="10810440" y="1262880"/>
              <a:ext cx="105480" cy="123480"/>
            </a:xfrm>
            <a:custGeom>
              <a:avLst/>
              <a:gdLst/>
              <a:ahLst/>
              <a:cxnLst/>
              <a:rect l="l" t="t" r="r" b="b"/>
              <a:pathLst>
                <a:path w="15" h="18">
                  <a:moveTo>
                    <a:pt x="13" y="0"/>
                  </a:moveTo>
                  <a:cubicBezTo>
                    <a:pt x="0" y="16"/>
                    <a:pt x="0" y="16"/>
                    <a:pt x="0" y="16"/>
                  </a:cubicBezTo>
                  <a:cubicBezTo>
                    <a:pt x="0" y="17"/>
                    <a:pt x="0" y="18"/>
                    <a:pt x="1" y="18"/>
                  </a:cubicBezTo>
                  <a:cubicBezTo>
                    <a:pt x="1" y="18"/>
                    <a:pt x="1" y="18"/>
                    <a:pt x="1" y="18"/>
                  </a:cubicBezTo>
                  <a:cubicBezTo>
                    <a:pt x="2" y="18"/>
                    <a:pt x="2" y="18"/>
                    <a:pt x="2" y="18"/>
                  </a:cubicBezTo>
                  <a:cubicBezTo>
                    <a:pt x="14" y="2"/>
                    <a:pt x="14" y="2"/>
                    <a:pt x="14" y="2"/>
                  </a:cubicBezTo>
                  <a:cubicBezTo>
                    <a:pt x="15" y="1"/>
                    <a:pt x="15" y="1"/>
                    <a:pt x="14" y="0"/>
                  </a:cubicBezTo>
                  <a:cubicBezTo>
                    <a:pt x="14" y="0"/>
                    <a:pt x="13" y="0"/>
                    <a:pt x="13"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96" name="CustomShape 156"/>
            <p:cNvSpPr/>
            <p:nvPr/>
          </p:nvSpPr>
          <p:spPr>
            <a:xfrm>
              <a:off x="10666080" y="1131480"/>
              <a:ext cx="69120" cy="151560"/>
            </a:xfrm>
            <a:custGeom>
              <a:avLst/>
              <a:gdLst/>
              <a:ahLst/>
              <a:cxnLst/>
              <a:rect l="l" t="t" r="r" b="b"/>
              <a:pathLst>
                <a:path w="10" h="22">
                  <a:moveTo>
                    <a:pt x="10" y="0"/>
                  </a:moveTo>
                  <a:cubicBezTo>
                    <a:pt x="9" y="0"/>
                    <a:pt x="8" y="0"/>
                    <a:pt x="8" y="1"/>
                  </a:cubicBezTo>
                  <a:cubicBezTo>
                    <a:pt x="1" y="20"/>
                    <a:pt x="1" y="20"/>
                    <a:pt x="1" y="20"/>
                  </a:cubicBezTo>
                  <a:cubicBezTo>
                    <a:pt x="0" y="21"/>
                    <a:pt x="1" y="22"/>
                    <a:pt x="1" y="22"/>
                  </a:cubicBezTo>
                  <a:cubicBezTo>
                    <a:pt x="2" y="22"/>
                    <a:pt x="2" y="22"/>
                    <a:pt x="2" y="22"/>
                  </a:cubicBezTo>
                  <a:cubicBezTo>
                    <a:pt x="2" y="22"/>
                    <a:pt x="2" y="22"/>
                    <a:pt x="2" y="21"/>
                  </a:cubicBezTo>
                  <a:cubicBezTo>
                    <a:pt x="10" y="1"/>
                    <a:pt x="10" y="1"/>
                    <a:pt x="10" y="1"/>
                  </a:cubicBezTo>
                  <a:cubicBezTo>
                    <a:pt x="10" y="1"/>
                    <a:pt x="10" y="0"/>
                    <a:pt x="10"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97" name="CustomShape 157"/>
            <p:cNvSpPr/>
            <p:nvPr/>
          </p:nvSpPr>
          <p:spPr>
            <a:xfrm>
              <a:off x="10495800" y="1062000"/>
              <a:ext cx="33120" cy="156960"/>
            </a:xfrm>
            <a:custGeom>
              <a:avLst/>
              <a:gdLst/>
              <a:ahLst/>
              <a:cxnLst/>
              <a:rect l="l" t="t" r="r" b="b"/>
              <a:pathLst>
                <a:path w="5" h="23">
                  <a:moveTo>
                    <a:pt x="4" y="0"/>
                  </a:moveTo>
                  <a:cubicBezTo>
                    <a:pt x="3" y="0"/>
                    <a:pt x="3" y="0"/>
                    <a:pt x="3" y="1"/>
                  </a:cubicBezTo>
                  <a:cubicBezTo>
                    <a:pt x="1" y="22"/>
                    <a:pt x="1" y="22"/>
                    <a:pt x="1" y="22"/>
                  </a:cubicBezTo>
                  <a:cubicBezTo>
                    <a:pt x="0" y="23"/>
                    <a:pt x="1" y="23"/>
                    <a:pt x="1" y="23"/>
                  </a:cubicBezTo>
                  <a:cubicBezTo>
                    <a:pt x="2" y="23"/>
                    <a:pt x="2" y="23"/>
                    <a:pt x="2" y="23"/>
                  </a:cubicBezTo>
                  <a:cubicBezTo>
                    <a:pt x="2" y="23"/>
                    <a:pt x="3" y="23"/>
                    <a:pt x="3" y="23"/>
                  </a:cubicBezTo>
                  <a:cubicBezTo>
                    <a:pt x="5" y="1"/>
                    <a:pt x="5" y="1"/>
                    <a:pt x="5" y="1"/>
                  </a:cubicBezTo>
                  <a:cubicBezTo>
                    <a:pt x="5" y="0"/>
                    <a:pt x="4" y="0"/>
                    <a:pt x="4"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98" name="CustomShape 158"/>
            <p:cNvSpPr/>
            <p:nvPr/>
          </p:nvSpPr>
          <p:spPr>
            <a:xfrm>
              <a:off x="9784440" y="1283760"/>
              <a:ext cx="180000" cy="169920"/>
            </a:xfrm>
            <a:custGeom>
              <a:avLst/>
              <a:gdLst/>
              <a:ahLst/>
              <a:cxnLst/>
              <a:rect l="l" t="t" r="r" b="b"/>
              <a:pathLst>
                <a:path w="26" h="25">
                  <a:moveTo>
                    <a:pt x="1" y="0"/>
                  </a:moveTo>
                  <a:cubicBezTo>
                    <a:pt x="1" y="0"/>
                    <a:pt x="0" y="0"/>
                    <a:pt x="0" y="0"/>
                  </a:cubicBezTo>
                  <a:cubicBezTo>
                    <a:pt x="0" y="1"/>
                    <a:pt x="0" y="1"/>
                    <a:pt x="0" y="2"/>
                  </a:cubicBezTo>
                  <a:cubicBezTo>
                    <a:pt x="25" y="25"/>
                    <a:pt x="25" y="25"/>
                    <a:pt x="25" y="25"/>
                  </a:cubicBezTo>
                  <a:cubicBezTo>
                    <a:pt x="25" y="25"/>
                    <a:pt x="25" y="25"/>
                    <a:pt x="25" y="25"/>
                  </a:cubicBezTo>
                  <a:cubicBezTo>
                    <a:pt x="26" y="25"/>
                    <a:pt x="26" y="25"/>
                    <a:pt x="26" y="25"/>
                  </a:cubicBezTo>
                  <a:cubicBezTo>
                    <a:pt x="26" y="24"/>
                    <a:pt x="26" y="24"/>
                    <a:pt x="26" y="23"/>
                  </a:cubicBezTo>
                  <a:cubicBezTo>
                    <a:pt x="1" y="0"/>
                    <a:pt x="1" y="0"/>
                    <a:pt x="1"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199" name="CustomShape 159"/>
            <p:cNvSpPr/>
            <p:nvPr/>
          </p:nvSpPr>
          <p:spPr>
            <a:xfrm>
              <a:off x="9965160" y="1090440"/>
              <a:ext cx="128520" cy="234360"/>
            </a:xfrm>
            <a:custGeom>
              <a:avLst/>
              <a:gdLst/>
              <a:ahLst/>
              <a:cxnLst/>
              <a:rect l="l" t="t" r="r" b="b"/>
              <a:pathLst>
                <a:path w="19" h="34">
                  <a:moveTo>
                    <a:pt x="2" y="1"/>
                  </a:moveTo>
                  <a:cubicBezTo>
                    <a:pt x="2" y="0"/>
                    <a:pt x="1" y="0"/>
                    <a:pt x="1" y="0"/>
                  </a:cubicBezTo>
                  <a:cubicBezTo>
                    <a:pt x="0" y="1"/>
                    <a:pt x="0" y="1"/>
                    <a:pt x="0" y="2"/>
                  </a:cubicBezTo>
                  <a:cubicBezTo>
                    <a:pt x="17" y="34"/>
                    <a:pt x="17" y="34"/>
                    <a:pt x="17" y="34"/>
                  </a:cubicBezTo>
                  <a:cubicBezTo>
                    <a:pt x="17" y="34"/>
                    <a:pt x="17" y="34"/>
                    <a:pt x="18" y="34"/>
                  </a:cubicBezTo>
                  <a:cubicBezTo>
                    <a:pt x="18" y="34"/>
                    <a:pt x="18" y="34"/>
                    <a:pt x="18" y="34"/>
                  </a:cubicBezTo>
                  <a:cubicBezTo>
                    <a:pt x="19" y="34"/>
                    <a:pt x="19" y="33"/>
                    <a:pt x="19" y="33"/>
                  </a:cubicBezTo>
                  <a:cubicBezTo>
                    <a:pt x="2" y="1"/>
                    <a:pt x="2" y="1"/>
                    <a:pt x="2" y="1"/>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00" name="CustomShape 160"/>
            <p:cNvSpPr/>
            <p:nvPr/>
          </p:nvSpPr>
          <p:spPr>
            <a:xfrm>
              <a:off x="10171080" y="979560"/>
              <a:ext cx="74520" cy="259920"/>
            </a:xfrm>
            <a:custGeom>
              <a:avLst/>
              <a:gdLst/>
              <a:ahLst/>
              <a:cxnLst/>
              <a:rect l="l" t="t" r="r" b="b"/>
              <a:pathLst>
                <a:path w="11" h="38">
                  <a:moveTo>
                    <a:pt x="1" y="0"/>
                  </a:moveTo>
                  <a:cubicBezTo>
                    <a:pt x="1" y="0"/>
                    <a:pt x="0" y="1"/>
                    <a:pt x="1" y="1"/>
                  </a:cubicBezTo>
                  <a:cubicBezTo>
                    <a:pt x="9" y="37"/>
                    <a:pt x="9" y="37"/>
                    <a:pt x="9" y="37"/>
                  </a:cubicBezTo>
                  <a:cubicBezTo>
                    <a:pt x="9" y="38"/>
                    <a:pt x="10" y="38"/>
                    <a:pt x="10" y="38"/>
                  </a:cubicBezTo>
                  <a:cubicBezTo>
                    <a:pt x="10" y="38"/>
                    <a:pt x="10" y="38"/>
                    <a:pt x="10" y="38"/>
                  </a:cubicBezTo>
                  <a:cubicBezTo>
                    <a:pt x="11" y="38"/>
                    <a:pt x="11" y="37"/>
                    <a:pt x="11" y="37"/>
                  </a:cubicBezTo>
                  <a:cubicBezTo>
                    <a:pt x="3" y="1"/>
                    <a:pt x="3" y="1"/>
                    <a:pt x="3" y="1"/>
                  </a:cubicBezTo>
                  <a:cubicBezTo>
                    <a:pt x="2" y="0"/>
                    <a:pt x="2" y="0"/>
                    <a:pt x="1"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01" name="CustomShape 161"/>
            <p:cNvSpPr/>
            <p:nvPr/>
          </p:nvSpPr>
          <p:spPr>
            <a:xfrm>
              <a:off x="9792360" y="1453680"/>
              <a:ext cx="131040" cy="82080"/>
            </a:xfrm>
            <a:custGeom>
              <a:avLst/>
              <a:gdLst/>
              <a:ahLst/>
              <a:cxnLst/>
              <a:rect l="l" t="t" r="r" b="b"/>
              <a:pathLst>
                <a:path w="19" h="12">
                  <a:moveTo>
                    <a:pt x="2" y="1"/>
                  </a:moveTo>
                  <a:cubicBezTo>
                    <a:pt x="1" y="0"/>
                    <a:pt x="1" y="1"/>
                    <a:pt x="0" y="1"/>
                  </a:cubicBezTo>
                  <a:cubicBezTo>
                    <a:pt x="0" y="2"/>
                    <a:pt x="0" y="2"/>
                    <a:pt x="1" y="3"/>
                  </a:cubicBezTo>
                  <a:cubicBezTo>
                    <a:pt x="18" y="11"/>
                    <a:pt x="18" y="11"/>
                    <a:pt x="18" y="11"/>
                  </a:cubicBezTo>
                  <a:cubicBezTo>
                    <a:pt x="18" y="12"/>
                    <a:pt x="18" y="12"/>
                    <a:pt x="18" y="12"/>
                  </a:cubicBezTo>
                  <a:cubicBezTo>
                    <a:pt x="18" y="12"/>
                    <a:pt x="19" y="11"/>
                    <a:pt x="19" y="11"/>
                  </a:cubicBezTo>
                  <a:cubicBezTo>
                    <a:pt x="19" y="10"/>
                    <a:pt x="19" y="10"/>
                    <a:pt x="18" y="10"/>
                  </a:cubicBezTo>
                  <a:cubicBezTo>
                    <a:pt x="2" y="1"/>
                    <a:pt x="2" y="1"/>
                    <a:pt x="2" y="1"/>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02" name="CustomShape 162"/>
            <p:cNvSpPr/>
            <p:nvPr/>
          </p:nvSpPr>
          <p:spPr>
            <a:xfrm>
              <a:off x="9923760" y="1262880"/>
              <a:ext cx="102600" cy="123480"/>
            </a:xfrm>
            <a:custGeom>
              <a:avLst/>
              <a:gdLst/>
              <a:ahLst/>
              <a:cxnLst/>
              <a:rect l="l" t="t" r="r" b="b"/>
              <a:pathLst>
                <a:path w="15" h="18">
                  <a:moveTo>
                    <a:pt x="2" y="0"/>
                  </a:moveTo>
                  <a:cubicBezTo>
                    <a:pt x="2" y="0"/>
                    <a:pt x="1" y="0"/>
                    <a:pt x="1" y="0"/>
                  </a:cubicBezTo>
                  <a:cubicBezTo>
                    <a:pt x="0" y="1"/>
                    <a:pt x="0" y="1"/>
                    <a:pt x="1" y="2"/>
                  </a:cubicBezTo>
                  <a:cubicBezTo>
                    <a:pt x="13" y="18"/>
                    <a:pt x="13" y="18"/>
                    <a:pt x="13" y="18"/>
                  </a:cubicBezTo>
                  <a:cubicBezTo>
                    <a:pt x="14" y="18"/>
                    <a:pt x="14" y="18"/>
                    <a:pt x="14" y="18"/>
                  </a:cubicBezTo>
                  <a:cubicBezTo>
                    <a:pt x="15" y="18"/>
                    <a:pt x="15" y="18"/>
                    <a:pt x="15" y="18"/>
                  </a:cubicBezTo>
                  <a:cubicBezTo>
                    <a:pt x="15" y="18"/>
                    <a:pt x="15" y="17"/>
                    <a:pt x="15" y="16"/>
                  </a:cubicBezTo>
                  <a:cubicBezTo>
                    <a:pt x="2" y="0"/>
                    <a:pt x="2" y="0"/>
                    <a:pt x="2"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03" name="CustomShape 163"/>
            <p:cNvSpPr/>
            <p:nvPr/>
          </p:nvSpPr>
          <p:spPr>
            <a:xfrm>
              <a:off x="10101600" y="1131480"/>
              <a:ext cx="69120" cy="151560"/>
            </a:xfrm>
            <a:custGeom>
              <a:avLst/>
              <a:gdLst/>
              <a:ahLst/>
              <a:cxnLst/>
              <a:rect l="l" t="t" r="r" b="b"/>
              <a:pathLst>
                <a:path w="10" h="22">
                  <a:moveTo>
                    <a:pt x="1" y="0"/>
                  </a:moveTo>
                  <a:cubicBezTo>
                    <a:pt x="0" y="0"/>
                    <a:pt x="0" y="1"/>
                    <a:pt x="0" y="1"/>
                  </a:cubicBezTo>
                  <a:cubicBezTo>
                    <a:pt x="8" y="21"/>
                    <a:pt x="8" y="21"/>
                    <a:pt x="8" y="21"/>
                  </a:cubicBezTo>
                  <a:cubicBezTo>
                    <a:pt x="8" y="22"/>
                    <a:pt x="8" y="22"/>
                    <a:pt x="9" y="22"/>
                  </a:cubicBezTo>
                  <a:cubicBezTo>
                    <a:pt x="9" y="22"/>
                    <a:pt x="9" y="22"/>
                    <a:pt x="9" y="22"/>
                  </a:cubicBezTo>
                  <a:cubicBezTo>
                    <a:pt x="10" y="22"/>
                    <a:pt x="10" y="21"/>
                    <a:pt x="10" y="20"/>
                  </a:cubicBezTo>
                  <a:cubicBezTo>
                    <a:pt x="2" y="1"/>
                    <a:pt x="2" y="1"/>
                    <a:pt x="2" y="1"/>
                  </a:cubicBezTo>
                  <a:cubicBezTo>
                    <a:pt x="2" y="0"/>
                    <a:pt x="1" y="0"/>
                    <a:pt x="1"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04" name="CustomShape 164"/>
            <p:cNvSpPr/>
            <p:nvPr/>
          </p:nvSpPr>
          <p:spPr>
            <a:xfrm>
              <a:off x="10307880" y="1062000"/>
              <a:ext cx="35640" cy="156960"/>
            </a:xfrm>
            <a:custGeom>
              <a:avLst/>
              <a:gdLst/>
              <a:ahLst/>
              <a:cxnLst/>
              <a:rect l="l" t="t" r="r" b="b"/>
              <a:pathLst>
                <a:path w="5" h="23">
                  <a:moveTo>
                    <a:pt x="1" y="0"/>
                  </a:moveTo>
                  <a:cubicBezTo>
                    <a:pt x="1" y="0"/>
                    <a:pt x="0" y="0"/>
                    <a:pt x="0" y="1"/>
                  </a:cubicBezTo>
                  <a:cubicBezTo>
                    <a:pt x="3" y="23"/>
                    <a:pt x="3" y="23"/>
                    <a:pt x="3" y="23"/>
                  </a:cubicBezTo>
                  <a:cubicBezTo>
                    <a:pt x="3" y="23"/>
                    <a:pt x="3" y="23"/>
                    <a:pt x="4" y="23"/>
                  </a:cubicBezTo>
                  <a:cubicBezTo>
                    <a:pt x="4" y="23"/>
                    <a:pt x="4" y="23"/>
                    <a:pt x="4" y="23"/>
                  </a:cubicBezTo>
                  <a:cubicBezTo>
                    <a:pt x="4" y="23"/>
                    <a:pt x="5" y="23"/>
                    <a:pt x="5" y="22"/>
                  </a:cubicBezTo>
                  <a:cubicBezTo>
                    <a:pt x="2" y="1"/>
                    <a:pt x="2" y="1"/>
                    <a:pt x="2" y="1"/>
                  </a:cubicBezTo>
                  <a:cubicBezTo>
                    <a:pt x="2" y="0"/>
                    <a:pt x="2" y="0"/>
                    <a:pt x="1"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05" name="CustomShape 165"/>
            <p:cNvSpPr/>
            <p:nvPr/>
          </p:nvSpPr>
          <p:spPr>
            <a:xfrm>
              <a:off x="5652720" y="3417840"/>
              <a:ext cx="246960" cy="316800"/>
            </a:xfrm>
            <a:custGeom>
              <a:avLst/>
              <a:gdLst/>
              <a:ahLst/>
              <a:cxnLst/>
              <a:rect l="l" t="t" r="r" b="b"/>
              <a:pathLst>
                <a:path w="36" h="46">
                  <a:moveTo>
                    <a:pt x="18" y="24"/>
                  </a:moveTo>
                  <a:cubicBezTo>
                    <a:pt x="16" y="27"/>
                    <a:pt x="14" y="30"/>
                    <a:pt x="13" y="32"/>
                  </a:cubicBezTo>
                  <a:cubicBezTo>
                    <a:pt x="11" y="35"/>
                    <a:pt x="9" y="37"/>
                    <a:pt x="8" y="39"/>
                  </a:cubicBezTo>
                  <a:cubicBezTo>
                    <a:pt x="5" y="43"/>
                    <a:pt x="3" y="45"/>
                    <a:pt x="3" y="45"/>
                  </a:cubicBezTo>
                  <a:cubicBezTo>
                    <a:pt x="3" y="45"/>
                    <a:pt x="3" y="45"/>
                    <a:pt x="3" y="45"/>
                  </a:cubicBezTo>
                  <a:cubicBezTo>
                    <a:pt x="3" y="45"/>
                    <a:pt x="4" y="42"/>
                    <a:pt x="7" y="38"/>
                  </a:cubicBezTo>
                  <a:cubicBezTo>
                    <a:pt x="8" y="36"/>
                    <a:pt x="10" y="34"/>
                    <a:pt x="11" y="31"/>
                  </a:cubicBezTo>
                  <a:cubicBezTo>
                    <a:pt x="13" y="29"/>
                    <a:pt x="15" y="26"/>
                    <a:pt x="17" y="24"/>
                  </a:cubicBezTo>
                  <a:cubicBezTo>
                    <a:pt x="24" y="13"/>
                    <a:pt x="32" y="3"/>
                    <a:pt x="32" y="3"/>
                  </a:cubicBezTo>
                  <a:cubicBezTo>
                    <a:pt x="32" y="3"/>
                    <a:pt x="32" y="3"/>
                    <a:pt x="32" y="3"/>
                  </a:cubicBezTo>
                  <a:cubicBezTo>
                    <a:pt x="32" y="3"/>
                    <a:pt x="25" y="14"/>
                    <a:pt x="18" y="24"/>
                  </a:cubicBezTo>
                  <a:close/>
                  <a:moveTo>
                    <a:pt x="9" y="17"/>
                  </a:moveTo>
                  <a:cubicBezTo>
                    <a:pt x="0" y="30"/>
                    <a:pt x="2" y="46"/>
                    <a:pt x="2" y="46"/>
                  </a:cubicBezTo>
                  <a:cubicBezTo>
                    <a:pt x="2" y="46"/>
                    <a:pt x="18" y="41"/>
                    <a:pt x="27" y="29"/>
                  </a:cubicBezTo>
                  <a:cubicBezTo>
                    <a:pt x="36" y="16"/>
                    <a:pt x="34" y="0"/>
                    <a:pt x="34" y="0"/>
                  </a:cubicBezTo>
                  <a:cubicBezTo>
                    <a:pt x="34" y="0"/>
                    <a:pt x="17" y="5"/>
                    <a:pt x="9" y="17"/>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06" name="CustomShape 166"/>
            <p:cNvSpPr/>
            <p:nvPr/>
          </p:nvSpPr>
          <p:spPr>
            <a:xfrm>
              <a:off x="5534280" y="3843000"/>
              <a:ext cx="350280" cy="226440"/>
            </a:xfrm>
            <a:custGeom>
              <a:avLst/>
              <a:gdLst/>
              <a:ahLst/>
              <a:cxnLst/>
              <a:rect l="l" t="t" r="r" b="b"/>
              <a:pathLst>
                <a:path w="51" h="33">
                  <a:moveTo>
                    <a:pt x="48" y="6"/>
                  </a:moveTo>
                  <a:cubicBezTo>
                    <a:pt x="48" y="6"/>
                    <a:pt x="37" y="12"/>
                    <a:pt x="25" y="18"/>
                  </a:cubicBezTo>
                  <a:cubicBezTo>
                    <a:pt x="22" y="19"/>
                    <a:pt x="19" y="20"/>
                    <a:pt x="16" y="22"/>
                  </a:cubicBezTo>
                  <a:cubicBezTo>
                    <a:pt x="14" y="23"/>
                    <a:pt x="11" y="24"/>
                    <a:pt x="9" y="25"/>
                  </a:cubicBezTo>
                  <a:cubicBezTo>
                    <a:pt x="4" y="27"/>
                    <a:pt x="1" y="29"/>
                    <a:pt x="1" y="29"/>
                  </a:cubicBezTo>
                  <a:cubicBezTo>
                    <a:pt x="1" y="28"/>
                    <a:pt x="1" y="28"/>
                    <a:pt x="1" y="28"/>
                  </a:cubicBezTo>
                  <a:cubicBezTo>
                    <a:pt x="1" y="28"/>
                    <a:pt x="4" y="27"/>
                    <a:pt x="8" y="24"/>
                  </a:cubicBezTo>
                  <a:cubicBezTo>
                    <a:pt x="11" y="23"/>
                    <a:pt x="13" y="22"/>
                    <a:pt x="16" y="21"/>
                  </a:cubicBezTo>
                  <a:cubicBezTo>
                    <a:pt x="19" y="19"/>
                    <a:pt x="22" y="18"/>
                    <a:pt x="25" y="17"/>
                  </a:cubicBezTo>
                  <a:cubicBezTo>
                    <a:pt x="36" y="11"/>
                    <a:pt x="48" y="6"/>
                    <a:pt x="48" y="6"/>
                  </a:cubicBezTo>
                  <a:cubicBezTo>
                    <a:pt x="48" y="6"/>
                    <a:pt x="48" y="6"/>
                    <a:pt x="48" y="6"/>
                  </a:cubicBezTo>
                  <a:close/>
                  <a:moveTo>
                    <a:pt x="21" y="7"/>
                  </a:moveTo>
                  <a:cubicBezTo>
                    <a:pt x="7" y="14"/>
                    <a:pt x="0" y="29"/>
                    <a:pt x="0" y="29"/>
                  </a:cubicBezTo>
                  <a:cubicBezTo>
                    <a:pt x="0" y="29"/>
                    <a:pt x="17" y="33"/>
                    <a:pt x="31" y="26"/>
                  </a:cubicBezTo>
                  <a:cubicBezTo>
                    <a:pt x="45" y="19"/>
                    <a:pt x="51" y="4"/>
                    <a:pt x="51" y="4"/>
                  </a:cubicBezTo>
                  <a:cubicBezTo>
                    <a:pt x="51" y="4"/>
                    <a:pt x="35" y="0"/>
                    <a:pt x="21" y="7"/>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07" name="CustomShape 167"/>
            <p:cNvSpPr/>
            <p:nvPr/>
          </p:nvSpPr>
          <p:spPr>
            <a:xfrm>
              <a:off x="5541840" y="4147200"/>
              <a:ext cx="259920" cy="288360"/>
            </a:xfrm>
            <a:custGeom>
              <a:avLst/>
              <a:gdLst/>
              <a:ahLst/>
              <a:cxnLst/>
              <a:rect l="l" t="t" r="r" b="b"/>
              <a:pathLst>
                <a:path w="38" h="42">
                  <a:moveTo>
                    <a:pt x="36" y="3"/>
                  </a:moveTo>
                  <a:cubicBezTo>
                    <a:pt x="36" y="3"/>
                    <a:pt x="36" y="3"/>
                    <a:pt x="36" y="3"/>
                  </a:cubicBezTo>
                  <a:cubicBezTo>
                    <a:pt x="36" y="3"/>
                    <a:pt x="27" y="13"/>
                    <a:pt x="19" y="22"/>
                  </a:cubicBezTo>
                  <a:cubicBezTo>
                    <a:pt x="17" y="25"/>
                    <a:pt x="14" y="27"/>
                    <a:pt x="12" y="29"/>
                  </a:cubicBezTo>
                  <a:cubicBezTo>
                    <a:pt x="10" y="32"/>
                    <a:pt x="8" y="34"/>
                    <a:pt x="7" y="35"/>
                  </a:cubicBezTo>
                  <a:cubicBezTo>
                    <a:pt x="3" y="39"/>
                    <a:pt x="1" y="41"/>
                    <a:pt x="1" y="41"/>
                  </a:cubicBezTo>
                  <a:cubicBezTo>
                    <a:pt x="1" y="41"/>
                    <a:pt x="1" y="41"/>
                    <a:pt x="1" y="41"/>
                  </a:cubicBezTo>
                  <a:cubicBezTo>
                    <a:pt x="1" y="41"/>
                    <a:pt x="3" y="38"/>
                    <a:pt x="6" y="35"/>
                  </a:cubicBezTo>
                  <a:cubicBezTo>
                    <a:pt x="7" y="33"/>
                    <a:pt x="9" y="31"/>
                    <a:pt x="11" y="28"/>
                  </a:cubicBezTo>
                  <a:cubicBezTo>
                    <a:pt x="13" y="26"/>
                    <a:pt x="16" y="24"/>
                    <a:pt x="18" y="22"/>
                  </a:cubicBezTo>
                  <a:cubicBezTo>
                    <a:pt x="27" y="12"/>
                    <a:pt x="36" y="3"/>
                    <a:pt x="36" y="3"/>
                  </a:cubicBezTo>
                  <a:close/>
                  <a:moveTo>
                    <a:pt x="11" y="14"/>
                  </a:moveTo>
                  <a:cubicBezTo>
                    <a:pt x="0" y="26"/>
                    <a:pt x="0" y="42"/>
                    <a:pt x="0" y="42"/>
                  </a:cubicBezTo>
                  <a:cubicBezTo>
                    <a:pt x="0" y="42"/>
                    <a:pt x="17" y="39"/>
                    <a:pt x="27" y="28"/>
                  </a:cubicBezTo>
                  <a:cubicBezTo>
                    <a:pt x="38" y="16"/>
                    <a:pt x="38" y="0"/>
                    <a:pt x="38" y="0"/>
                  </a:cubicBezTo>
                  <a:cubicBezTo>
                    <a:pt x="38" y="0"/>
                    <a:pt x="21" y="3"/>
                    <a:pt x="11" y="14"/>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08" name="CustomShape 168"/>
            <p:cNvSpPr/>
            <p:nvPr/>
          </p:nvSpPr>
          <p:spPr>
            <a:xfrm>
              <a:off x="6023880" y="4724640"/>
              <a:ext cx="198000" cy="365760"/>
            </a:xfrm>
            <a:custGeom>
              <a:avLst/>
              <a:gdLst/>
              <a:ahLst/>
              <a:cxnLst/>
              <a:rect l="l" t="t" r="r" b="b"/>
              <a:pathLst>
                <a:path w="29" h="53">
                  <a:moveTo>
                    <a:pt x="15" y="28"/>
                  </a:moveTo>
                  <a:cubicBezTo>
                    <a:pt x="14" y="31"/>
                    <a:pt x="13" y="34"/>
                    <a:pt x="12" y="37"/>
                  </a:cubicBezTo>
                  <a:cubicBezTo>
                    <a:pt x="12" y="40"/>
                    <a:pt x="11" y="43"/>
                    <a:pt x="10" y="45"/>
                  </a:cubicBezTo>
                  <a:cubicBezTo>
                    <a:pt x="9" y="49"/>
                    <a:pt x="8" y="52"/>
                    <a:pt x="8" y="52"/>
                  </a:cubicBezTo>
                  <a:cubicBezTo>
                    <a:pt x="8" y="52"/>
                    <a:pt x="8" y="52"/>
                    <a:pt x="8" y="52"/>
                  </a:cubicBezTo>
                  <a:cubicBezTo>
                    <a:pt x="8" y="52"/>
                    <a:pt x="8" y="49"/>
                    <a:pt x="9" y="45"/>
                  </a:cubicBezTo>
                  <a:cubicBezTo>
                    <a:pt x="10" y="42"/>
                    <a:pt x="10" y="40"/>
                    <a:pt x="11" y="37"/>
                  </a:cubicBezTo>
                  <a:cubicBezTo>
                    <a:pt x="12" y="34"/>
                    <a:pt x="13" y="31"/>
                    <a:pt x="14" y="28"/>
                  </a:cubicBezTo>
                  <a:cubicBezTo>
                    <a:pt x="17" y="16"/>
                    <a:pt x="21" y="4"/>
                    <a:pt x="21" y="4"/>
                  </a:cubicBezTo>
                  <a:cubicBezTo>
                    <a:pt x="21" y="4"/>
                    <a:pt x="21" y="4"/>
                    <a:pt x="21" y="4"/>
                  </a:cubicBezTo>
                  <a:cubicBezTo>
                    <a:pt x="21" y="4"/>
                    <a:pt x="18" y="16"/>
                    <a:pt x="15" y="28"/>
                  </a:cubicBezTo>
                  <a:close/>
                  <a:moveTo>
                    <a:pt x="4" y="24"/>
                  </a:moveTo>
                  <a:cubicBezTo>
                    <a:pt x="0" y="39"/>
                    <a:pt x="7" y="53"/>
                    <a:pt x="7" y="53"/>
                  </a:cubicBezTo>
                  <a:cubicBezTo>
                    <a:pt x="7" y="53"/>
                    <a:pt x="21" y="44"/>
                    <a:pt x="25" y="29"/>
                  </a:cubicBezTo>
                  <a:cubicBezTo>
                    <a:pt x="29" y="15"/>
                    <a:pt x="21" y="0"/>
                    <a:pt x="21" y="0"/>
                  </a:cubicBezTo>
                  <a:cubicBezTo>
                    <a:pt x="21" y="0"/>
                    <a:pt x="8" y="10"/>
                    <a:pt x="4" y="24"/>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09" name="CustomShape 169"/>
            <p:cNvSpPr/>
            <p:nvPr/>
          </p:nvSpPr>
          <p:spPr>
            <a:xfrm>
              <a:off x="5802120" y="4649760"/>
              <a:ext cx="295920" cy="246960"/>
            </a:xfrm>
            <a:custGeom>
              <a:avLst/>
              <a:gdLst/>
              <a:ahLst/>
              <a:cxnLst/>
              <a:rect l="l" t="t" r="r" b="b"/>
              <a:pathLst>
                <a:path w="43" h="36">
                  <a:moveTo>
                    <a:pt x="41" y="2"/>
                  </a:moveTo>
                  <a:cubicBezTo>
                    <a:pt x="41" y="3"/>
                    <a:pt x="41" y="3"/>
                    <a:pt x="41" y="3"/>
                  </a:cubicBezTo>
                  <a:cubicBezTo>
                    <a:pt x="41" y="3"/>
                    <a:pt x="31" y="11"/>
                    <a:pt x="21" y="19"/>
                  </a:cubicBezTo>
                  <a:cubicBezTo>
                    <a:pt x="19" y="22"/>
                    <a:pt x="17" y="24"/>
                    <a:pt x="14" y="26"/>
                  </a:cubicBezTo>
                  <a:cubicBezTo>
                    <a:pt x="12" y="28"/>
                    <a:pt x="10" y="29"/>
                    <a:pt x="8" y="31"/>
                  </a:cubicBezTo>
                  <a:cubicBezTo>
                    <a:pt x="4" y="34"/>
                    <a:pt x="1" y="36"/>
                    <a:pt x="1" y="36"/>
                  </a:cubicBezTo>
                  <a:cubicBezTo>
                    <a:pt x="1" y="36"/>
                    <a:pt x="1" y="36"/>
                    <a:pt x="1" y="36"/>
                  </a:cubicBezTo>
                  <a:cubicBezTo>
                    <a:pt x="1" y="36"/>
                    <a:pt x="3" y="33"/>
                    <a:pt x="7" y="30"/>
                  </a:cubicBezTo>
                  <a:cubicBezTo>
                    <a:pt x="9" y="29"/>
                    <a:pt x="11" y="27"/>
                    <a:pt x="13" y="25"/>
                  </a:cubicBezTo>
                  <a:cubicBezTo>
                    <a:pt x="16" y="23"/>
                    <a:pt x="18" y="21"/>
                    <a:pt x="21" y="19"/>
                  </a:cubicBezTo>
                  <a:cubicBezTo>
                    <a:pt x="31" y="11"/>
                    <a:pt x="41" y="2"/>
                    <a:pt x="41" y="2"/>
                  </a:cubicBezTo>
                  <a:close/>
                  <a:moveTo>
                    <a:pt x="0" y="36"/>
                  </a:moveTo>
                  <a:cubicBezTo>
                    <a:pt x="0" y="36"/>
                    <a:pt x="17" y="36"/>
                    <a:pt x="29" y="26"/>
                  </a:cubicBezTo>
                  <a:cubicBezTo>
                    <a:pt x="41" y="16"/>
                    <a:pt x="43" y="0"/>
                    <a:pt x="43" y="0"/>
                  </a:cubicBezTo>
                  <a:cubicBezTo>
                    <a:pt x="43" y="0"/>
                    <a:pt x="26" y="1"/>
                    <a:pt x="15" y="11"/>
                  </a:cubicBezTo>
                  <a:cubicBezTo>
                    <a:pt x="3" y="21"/>
                    <a:pt x="0" y="36"/>
                    <a:pt x="0" y="36"/>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10" name="CustomShape 170"/>
            <p:cNvSpPr/>
            <p:nvPr/>
          </p:nvSpPr>
          <p:spPr>
            <a:xfrm>
              <a:off x="5624280" y="4407480"/>
              <a:ext cx="156960" cy="373320"/>
            </a:xfrm>
            <a:custGeom>
              <a:avLst/>
              <a:gdLst/>
              <a:ahLst/>
              <a:cxnLst/>
              <a:rect l="l" t="t" r="r" b="b"/>
              <a:pathLst>
                <a:path w="23" h="54">
                  <a:moveTo>
                    <a:pt x="11" y="3"/>
                  </a:moveTo>
                  <a:cubicBezTo>
                    <a:pt x="11" y="3"/>
                    <a:pt x="12" y="16"/>
                    <a:pt x="12" y="28"/>
                  </a:cubicBezTo>
                  <a:cubicBezTo>
                    <a:pt x="13" y="31"/>
                    <a:pt x="13" y="35"/>
                    <a:pt x="13" y="37"/>
                  </a:cubicBezTo>
                  <a:cubicBezTo>
                    <a:pt x="13" y="40"/>
                    <a:pt x="13" y="43"/>
                    <a:pt x="13" y="45"/>
                  </a:cubicBezTo>
                  <a:cubicBezTo>
                    <a:pt x="13" y="50"/>
                    <a:pt x="13" y="53"/>
                    <a:pt x="13" y="53"/>
                  </a:cubicBezTo>
                  <a:cubicBezTo>
                    <a:pt x="12" y="53"/>
                    <a:pt x="12" y="53"/>
                    <a:pt x="12" y="53"/>
                  </a:cubicBezTo>
                  <a:cubicBezTo>
                    <a:pt x="12" y="53"/>
                    <a:pt x="12" y="50"/>
                    <a:pt x="12" y="46"/>
                  </a:cubicBezTo>
                  <a:cubicBezTo>
                    <a:pt x="12" y="43"/>
                    <a:pt x="11" y="40"/>
                    <a:pt x="11" y="37"/>
                  </a:cubicBezTo>
                  <a:cubicBezTo>
                    <a:pt x="11" y="35"/>
                    <a:pt x="11" y="31"/>
                    <a:pt x="11" y="28"/>
                  </a:cubicBezTo>
                  <a:cubicBezTo>
                    <a:pt x="11" y="16"/>
                    <a:pt x="11" y="3"/>
                    <a:pt x="11" y="3"/>
                  </a:cubicBezTo>
                  <a:cubicBezTo>
                    <a:pt x="11" y="3"/>
                    <a:pt x="11" y="3"/>
                    <a:pt x="11" y="3"/>
                  </a:cubicBezTo>
                  <a:close/>
                  <a:moveTo>
                    <a:pt x="1" y="27"/>
                  </a:moveTo>
                  <a:cubicBezTo>
                    <a:pt x="1" y="42"/>
                    <a:pt x="13" y="54"/>
                    <a:pt x="13" y="54"/>
                  </a:cubicBezTo>
                  <a:cubicBezTo>
                    <a:pt x="13" y="54"/>
                    <a:pt x="23" y="42"/>
                    <a:pt x="23" y="27"/>
                  </a:cubicBezTo>
                  <a:cubicBezTo>
                    <a:pt x="22" y="12"/>
                    <a:pt x="11" y="0"/>
                    <a:pt x="11" y="0"/>
                  </a:cubicBezTo>
                  <a:cubicBezTo>
                    <a:pt x="11" y="0"/>
                    <a:pt x="0" y="12"/>
                    <a:pt x="1" y="27"/>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11" name="CustomShape 171"/>
            <p:cNvSpPr/>
            <p:nvPr/>
          </p:nvSpPr>
          <p:spPr>
            <a:xfrm>
              <a:off x="6243120" y="4910400"/>
              <a:ext cx="254880" cy="290880"/>
            </a:xfrm>
            <a:custGeom>
              <a:avLst/>
              <a:gdLst/>
              <a:ahLst/>
              <a:cxnLst/>
              <a:rect l="l" t="t" r="r" b="b"/>
              <a:pathLst>
                <a:path w="37" h="42">
                  <a:moveTo>
                    <a:pt x="36" y="41"/>
                  </a:moveTo>
                  <a:cubicBezTo>
                    <a:pt x="36" y="41"/>
                    <a:pt x="36" y="41"/>
                    <a:pt x="36" y="41"/>
                  </a:cubicBezTo>
                  <a:cubicBezTo>
                    <a:pt x="36" y="41"/>
                    <a:pt x="34" y="39"/>
                    <a:pt x="30" y="35"/>
                  </a:cubicBezTo>
                  <a:cubicBezTo>
                    <a:pt x="29" y="34"/>
                    <a:pt x="27" y="31"/>
                    <a:pt x="25" y="29"/>
                  </a:cubicBezTo>
                  <a:cubicBezTo>
                    <a:pt x="23" y="27"/>
                    <a:pt x="21" y="24"/>
                    <a:pt x="19" y="22"/>
                  </a:cubicBezTo>
                  <a:cubicBezTo>
                    <a:pt x="11" y="12"/>
                    <a:pt x="2" y="2"/>
                    <a:pt x="2" y="2"/>
                  </a:cubicBezTo>
                  <a:cubicBezTo>
                    <a:pt x="2" y="2"/>
                    <a:pt x="2" y="2"/>
                    <a:pt x="2" y="2"/>
                  </a:cubicBezTo>
                  <a:cubicBezTo>
                    <a:pt x="2" y="2"/>
                    <a:pt x="11" y="12"/>
                    <a:pt x="20" y="21"/>
                  </a:cubicBezTo>
                  <a:cubicBezTo>
                    <a:pt x="22" y="24"/>
                    <a:pt x="24" y="26"/>
                    <a:pt x="26" y="28"/>
                  </a:cubicBezTo>
                  <a:cubicBezTo>
                    <a:pt x="28" y="31"/>
                    <a:pt x="30" y="33"/>
                    <a:pt x="31" y="35"/>
                  </a:cubicBezTo>
                  <a:cubicBezTo>
                    <a:pt x="34" y="38"/>
                    <a:pt x="36" y="41"/>
                    <a:pt x="36" y="41"/>
                  </a:cubicBezTo>
                  <a:close/>
                  <a:moveTo>
                    <a:pt x="0" y="0"/>
                  </a:moveTo>
                  <a:cubicBezTo>
                    <a:pt x="0" y="0"/>
                    <a:pt x="0" y="16"/>
                    <a:pt x="10" y="28"/>
                  </a:cubicBezTo>
                  <a:cubicBezTo>
                    <a:pt x="20" y="39"/>
                    <a:pt x="37" y="42"/>
                    <a:pt x="37" y="42"/>
                  </a:cubicBezTo>
                  <a:cubicBezTo>
                    <a:pt x="37" y="42"/>
                    <a:pt x="37" y="26"/>
                    <a:pt x="27" y="14"/>
                  </a:cubicBezTo>
                  <a:cubicBezTo>
                    <a:pt x="17" y="3"/>
                    <a:pt x="0" y="0"/>
                    <a:pt x="0"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12" name="CustomShape 172"/>
            <p:cNvSpPr/>
            <p:nvPr/>
          </p:nvSpPr>
          <p:spPr>
            <a:xfrm>
              <a:off x="5423400" y="3567240"/>
              <a:ext cx="187920" cy="365760"/>
            </a:xfrm>
            <a:custGeom>
              <a:avLst/>
              <a:gdLst/>
              <a:ahLst/>
              <a:cxnLst/>
              <a:rect l="l" t="t" r="r" b="b"/>
              <a:pathLst>
                <a:path w="27" h="53">
                  <a:moveTo>
                    <a:pt x="18" y="52"/>
                  </a:moveTo>
                  <a:cubicBezTo>
                    <a:pt x="18" y="52"/>
                    <a:pt x="18" y="49"/>
                    <a:pt x="17" y="45"/>
                  </a:cubicBezTo>
                  <a:cubicBezTo>
                    <a:pt x="16" y="42"/>
                    <a:pt x="15" y="40"/>
                    <a:pt x="15" y="37"/>
                  </a:cubicBezTo>
                  <a:cubicBezTo>
                    <a:pt x="14" y="34"/>
                    <a:pt x="14" y="31"/>
                    <a:pt x="13" y="28"/>
                  </a:cubicBezTo>
                  <a:cubicBezTo>
                    <a:pt x="11" y="15"/>
                    <a:pt x="9" y="3"/>
                    <a:pt x="9" y="3"/>
                  </a:cubicBezTo>
                  <a:cubicBezTo>
                    <a:pt x="10" y="3"/>
                    <a:pt x="10" y="3"/>
                    <a:pt x="10" y="3"/>
                  </a:cubicBezTo>
                  <a:cubicBezTo>
                    <a:pt x="10" y="3"/>
                    <a:pt x="12" y="15"/>
                    <a:pt x="15" y="28"/>
                  </a:cubicBezTo>
                  <a:cubicBezTo>
                    <a:pt x="15" y="31"/>
                    <a:pt x="16" y="34"/>
                    <a:pt x="16" y="37"/>
                  </a:cubicBezTo>
                  <a:cubicBezTo>
                    <a:pt x="17" y="40"/>
                    <a:pt x="17" y="42"/>
                    <a:pt x="18" y="45"/>
                  </a:cubicBezTo>
                  <a:cubicBezTo>
                    <a:pt x="18" y="49"/>
                    <a:pt x="19" y="52"/>
                    <a:pt x="19" y="52"/>
                  </a:cubicBezTo>
                  <a:cubicBezTo>
                    <a:pt x="18" y="52"/>
                    <a:pt x="18" y="52"/>
                    <a:pt x="18" y="52"/>
                  </a:cubicBezTo>
                  <a:close/>
                  <a:moveTo>
                    <a:pt x="9" y="0"/>
                  </a:moveTo>
                  <a:cubicBezTo>
                    <a:pt x="9" y="0"/>
                    <a:pt x="0" y="13"/>
                    <a:pt x="3" y="28"/>
                  </a:cubicBezTo>
                  <a:cubicBezTo>
                    <a:pt x="6" y="43"/>
                    <a:pt x="19" y="53"/>
                    <a:pt x="19" y="53"/>
                  </a:cubicBezTo>
                  <a:cubicBezTo>
                    <a:pt x="19" y="53"/>
                    <a:pt x="27" y="40"/>
                    <a:pt x="25" y="25"/>
                  </a:cubicBezTo>
                  <a:cubicBezTo>
                    <a:pt x="22" y="10"/>
                    <a:pt x="9" y="0"/>
                    <a:pt x="9"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13" name="CustomShape 173"/>
            <p:cNvSpPr/>
            <p:nvPr/>
          </p:nvSpPr>
          <p:spPr>
            <a:xfrm>
              <a:off x="5294520" y="3904920"/>
              <a:ext cx="231480" cy="324360"/>
            </a:xfrm>
            <a:custGeom>
              <a:avLst/>
              <a:gdLst/>
              <a:ahLst/>
              <a:cxnLst/>
              <a:rect l="l" t="t" r="r" b="b"/>
              <a:pathLst>
                <a:path w="34" h="47">
                  <a:moveTo>
                    <a:pt x="31" y="46"/>
                  </a:moveTo>
                  <a:cubicBezTo>
                    <a:pt x="30" y="46"/>
                    <a:pt x="30" y="46"/>
                    <a:pt x="30" y="46"/>
                  </a:cubicBezTo>
                  <a:cubicBezTo>
                    <a:pt x="30" y="46"/>
                    <a:pt x="29" y="44"/>
                    <a:pt x="26" y="40"/>
                  </a:cubicBezTo>
                  <a:cubicBezTo>
                    <a:pt x="25" y="38"/>
                    <a:pt x="23" y="35"/>
                    <a:pt x="22" y="33"/>
                  </a:cubicBezTo>
                  <a:cubicBezTo>
                    <a:pt x="20" y="30"/>
                    <a:pt x="19" y="27"/>
                    <a:pt x="17" y="25"/>
                  </a:cubicBezTo>
                  <a:cubicBezTo>
                    <a:pt x="11" y="14"/>
                    <a:pt x="5" y="3"/>
                    <a:pt x="5" y="3"/>
                  </a:cubicBezTo>
                  <a:cubicBezTo>
                    <a:pt x="5" y="2"/>
                    <a:pt x="5" y="2"/>
                    <a:pt x="5" y="2"/>
                  </a:cubicBezTo>
                  <a:cubicBezTo>
                    <a:pt x="5" y="2"/>
                    <a:pt x="11" y="13"/>
                    <a:pt x="18" y="24"/>
                  </a:cubicBezTo>
                  <a:cubicBezTo>
                    <a:pt x="20" y="27"/>
                    <a:pt x="21" y="30"/>
                    <a:pt x="23" y="32"/>
                  </a:cubicBezTo>
                  <a:cubicBezTo>
                    <a:pt x="24" y="35"/>
                    <a:pt x="26" y="37"/>
                    <a:pt x="27" y="39"/>
                  </a:cubicBezTo>
                  <a:cubicBezTo>
                    <a:pt x="29" y="43"/>
                    <a:pt x="31" y="46"/>
                    <a:pt x="31" y="46"/>
                  </a:cubicBezTo>
                  <a:close/>
                  <a:moveTo>
                    <a:pt x="3" y="0"/>
                  </a:moveTo>
                  <a:cubicBezTo>
                    <a:pt x="3" y="0"/>
                    <a:pt x="0" y="15"/>
                    <a:pt x="7" y="28"/>
                  </a:cubicBezTo>
                  <a:cubicBezTo>
                    <a:pt x="15" y="42"/>
                    <a:pt x="31" y="47"/>
                    <a:pt x="31" y="47"/>
                  </a:cubicBezTo>
                  <a:cubicBezTo>
                    <a:pt x="31" y="47"/>
                    <a:pt x="34" y="32"/>
                    <a:pt x="27" y="18"/>
                  </a:cubicBezTo>
                  <a:cubicBezTo>
                    <a:pt x="19" y="5"/>
                    <a:pt x="3" y="0"/>
                    <a:pt x="3"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14" name="CustomShape 174"/>
            <p:cNvSpPr/>
            <p:nvPr/>
          </p:nvSpPr>
          <p:spPr>
            <a:xfrm>
              <a:off x="5204160" y="4366440"/>
              <a:ext cx="357840" cy="221400"/>
            </a:xfrm>
            <a:custGeom>
              <a:avLst/>
              <a:gdLst/>
              <a:ahLst/>
              <a:cxnLst/>
              <a:rect l="l" t="t" r="r" b="b"/>
              <a:pathLst>
                <a:path w="52" h="32">
                  <a:moveTo>
                    <a:pt x="51" y="27"/>
                  </a:moveTo>
                  <a:cubicBezTo>
                    <a:pt x="51" y="27"/>
                    <a:pt x="51" y="27"/>
                    <a:pt x="51" y="27"/>
                  </a:cubicBezTo>
                  <a:cubicBezTo>
                    <a:pt x="51" y="27"/>
                    <a:pt x="48" y="26"/>
                    <a:pt x="43" y="24"/>
                  </a:cubicBezTo>
                  <a:cubicBezTo>
                    <a:pt x="41" y="24"/>
                    <a:pt x="38" y="22"/>
                    <a:pt x="35" y="21"/>
                  </a:cubicBezTo>
                  <a:cubicBezTo>
                    <a:pt x="33" y="20"/>
                    <a:pt x="30" y="18"/>
                    <a:pt x="27" y="17"/>
                  </a:cubicBezTo>
                  <a:cubicBezTo>
                    <a:pt x="15" y="12"/>
                    <a:pt x="3" y="6"/>
                    <a:pt x="3" y="6"/>
                  </a:cubicBezTo>
                  <a:cubicBezTo>
                    <a:pt x="3" y="6"/>
                    <a:pt x="3" y="6"/>
                    <a:pt x="3" y="6"/>
                  </a:cubicBezTo>
                  <a:cubicBezTo>
                    <a:pt x="3" y="6"/>
                    <a:pt x="15" y="11"/>
                    <a:pt x="27" y="16"/>
                  </a:cubicBezTo>
                  <a:cubicBezTo>
                    <a:pt x="30" y="17"/>
                    <a:pt x="33" y="19"/>
                    <a:pt x="36" y="20"/>
                  </a:cubicBezTo>
                  <a:cubicBezTo>
                    <a:pt x="39" y="21"/>
                    <a:pt x="41" y="22"/>
                    <a:pt x="44" y="24"/>
                  </a:cubicBezTo>
                  <a:cubicBezTo>
                    <a:pt x="48" y="26"/>
                    <a:pt x="51" y="27"/>
                    <a:pt x="51" y="27"/>
                  </a:cubicBezTo>
                  <a:close/>
                  <a:moveTo>
                    <a:pt x="31" y="7"/>
                  </a:moveTo>
                  <a:cubicBezTo>
                    <a:pt x="16" y="0"/>
                    <a:pt x="0" y="4"/>
                    <a:pt x="0" y="4"/>
                  </a:cubicBezTo>
                  <a:cubicBezTo>
                    <a:pt x="0" y="4"/>
                    <a:pt x="7" y="19"/>
                    <a:pt x="21" y="26"/>
                  </a:cubicBezTo>
                  <a:cubicBezTo>
                    <a:pt x="35" y="32"/>
                    <a:pt x="52" y="28"/>
                    <a:pt x="52" y="28"/>
                  </a:cubicBezTo>
                  <a:cubicBezTo>
                    <a:pt x="52" y="28"/>
                    <a:pt x="45" y="13"/>
                    <a:pt x="31" y="7"/>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15" name="CustomShape 175"/>
            <p:cNvSpPr/>
            <p:nvPr/>
          </p:nvSpPr>
          <p:spPr>
            <a:xfrm>
              <a:off x="5340960" y="4781520"/>
              <a:ext cx="393840" cy="149040"/>
            </a:xfrm>
            <a:custGeom>
              <a:avLst/>
              <a:gdLst/>
              <a:ahLst/>
              <a:cxnLst/>
              <a:rect l="l" t="t" r="r" b="b"/>
              <a:pathLst>
                <a:path w="57" h="22">
                  <a:moveTo>
                    <a:pt x="39" y="10"/>
                  </a:moveTo>
                  <a:cubicBezTo>
                    <a:pt x="42" y="11"/>
                    <a:pt x="45" y="11"/>
                    <a:pt x="48" y="11"/>
                  </a:cubicBezTo>
                  <a:cubicBezTo>
                    <a:pt x="53" y="11"/>
                    <a:pt x="56" y="12"/>
                    <a:pt x="56" y="12"/>
                  </a:cubicBezTo>
                  <a:cubicBezTo>
                    <a:pt x="56" y="12"/>
                    <a:pt x="56" y="12"/>
                    <a:pt x="56" y="12"/>
                  </a:cubicBezTo>
                  <a:cubicBezTo>
                    <a:pt x="56" y="12"/>
                    <a:pt x="53" y="12"/>
                    <a:pt x="48" y="12"/>
                  </a:cubicBezTo>
                  <a:cubicBezTo>
                    <a:pt x="45" y="12"/>
                    <a:pt x="42" y="12"/>
                    <a:pt x="39" y="12"/>
                  </a:cubicBezTo>
                  <a:cubicBezTo>
                    <a:pt x="36" y="12"/>
                    <a:pt x="33" y="12"/>
                    <a:pt x="29" y="11"/>
                  </a:cubicBezTo>
                  <a:cubicBezTo>
                    <a:pt x="16" y="11"/>
                    <a:pt x="3" y="10"/>
                    <a:pt x="3" y="10"/>
                  </a:cubicBezTo>
                  <a:cubicBezTo>
                    <a:pt x="3" y="10"/>
                    <a:pt x="3" y="10"/>
                    <a:pt x="3" y="10"/>
                  </a:cubicBezTo>
                  <a:cubicBezTo>
                    <a:pt x="3" y="10"/>
                    <a:pt x="16" y="10"/>
                    <a:pt x="29" y="10"/>
                  </a:cubicBezTo>
                  <a:cubicBezTo>
                    <a:pt x="33" y="10"/>
                    <a:pt x="36" y="10"/>
                    <a:pt x="39" y="10"/>
                  </a:cubicBezTo>
                  <a:close/>
                  <a:moveTo>
                    <a:pt x="0" y="10"/>
                  </a:moveTo>
                  <a:cubicBezTo>
                    <a:pt x="0" y="10"/>
                    <a:pt x="12" y="21"/>
                    <a:pt x="28" y="21"/>
                  </a:cubicBezTo>
                  <a:cubicBezTo>
                    <a:pt x="44" y="22"/>
                    <a:pt x="57" y="12"/>
                    <a:pt x="57" y="12"/>
                  </a:cubicBezTo>
                  <a:cubicBezTo>
                    <a:pt x="57" y="12"/>
                    <a:pt x="45" y="1"/>
                    <a:pt x="29" y="0"/>
                  </a:cubicBezTo>
                  <a:cubicBezTo>
                    <a:pt x="13" y="0"/>
                    <a:pt x="0" y="10"/>
                    <a:pt x="0" y="1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16" name="CustomShape 176"/>
            <p:cNvSpPr/>
            <p:nvPr/>
          </p:nvSpPr>
          <p:spPr>
            <a:xfrm>
              <a:off x="5588280" y="5033880"/>
              <a:ext cx="357840" cy="221400"/>
            </a:xfrm>
            <a:custGeom>
              <a:avLst/>
              <a:gdLst/>
              <a:ahLst/>
              <a:cxnLst/>
              <a:rect l="l" t="t" r="r" b="b"/>
              <a:pathLst>
                <a:path w="52" h="32">
                  <a:moveTo>
                    <a:pt x="51" y="4"/>
                  </a:moveTo>
                  <a:cubicBezTo>
                    <a:pt x="51" y="5"/>
                    <a:pt x="51" y="5"/>
                    <a:pt x="51" y="5"/>
                  </a:cubicBezTo>
                  <a:cubicBezTo>
                    <a:pt x="51" y="5"/>
                    <a:pt x="48" y="6"/>
                    <a:pt x="44" y="8"/>
                  </a:cubicBezTo>
                  <a:cubicBezTo>
                    <a:pt x="42" y="10"/>
                    <a:pt x="39" y="11"/>
                    <a:pt x="36" y="12"/>
                  </a:cubicBezTo>
                  <a:cubicBezTo>
                    <a:pt x="34" y="13"/>
                    <a:pt x="31" y="15"/>
                    <a:pt x="28" y="16"/>
                  </a:cubicBezTo>
                  <a:cubicBezTo>
                    <a:pt x="16" y="21"/>
                    <a:pt x="4" y="27"/>
                    <a:pt x="4" y="27"/>
                  </a:cubicBezTo>
                  <a:cubicBezTo>
                    <a:pt x="3" y="27"/>
                    <a:pt x="3" y="27"/>
                    <a:pt x="3" y="27"/>
                  </a:cubicBezTo>
                  <a:cubicBezTo>
                    <a:pt x="3" y="27"/>
                    <a:pt x="15" y="21"/>
                    <a:pt x="27" y="15"/>
                  </a:cubicBezTo>
                  <a:cubicBezTo>
                    <a:pt x="30" y="14"/>
                    <a:pt x="33" y="12"/>
                    <a:pt x="36" y="11"/>
                  </a:cubicBezTo>
                  <a:cubicBezTo>
                    <a:pt x="39" y="10"/>
                    <a:pt x="41" y="8"/>
                    <a:pt x="43" y="7"/>
                  </a:cubicBezTo>
                  <a:cubicBezTo>
                    <a:pt x="48" y="6"/>
                    <a:pt x="51" y="4"/>
                    <a:pt x="51" y="4"/>
                  </a:cubicBezTo>
                  <a:close/>
                  <a:moveTo>
                    <a:pt x="21" y="7"/>
                  </a:moveTo>
                  <a:cubicBezTo>
                    <a:pt x="7" y="13"/>
                    <a:pt x="0" y="28"/>
                    <a:pt x="0" y="28"/>
                  </a:cubicBezTo>
                  <a:cubicBezTo>
                    <a:pt x="0" y="28"/>
                    <a:pt x="17" y="32"/>
                    <a:pt x="31" y="25"/>
                  </a:cubicBezTo>
                  <a:cubicBezTo>
                    <a:pt x="45" y="19"/>
                    <a:pt x="52" y="4"/>
                    <a:pt x="52" y="4"/>
                  </a:cubicBezTo>
                  <a:cubicBezTo>
                    <a:pt x="52" y="4"/>
                    <a:pt x="36" y="0"/>
                    <a:pt x="21" y="7"/>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17" name="CustomShape 177"/>
            <p:cNvSpPr/>
            <p:nvPr/>
          </p:nvSpPr>
          <p:spPr>
            <a:xfrm>
              <a:off x="5913000" y="5173200"/>
              <a:ext cx="262440" cy="280440"/>
            </a:xfrm>
            <a:custGeom>
              <a:avLst/>
              <a:gdLst/>
              <a:ahLst/>
              <a:cxnLst/>
              <a:rect l="l" t="t" r="r" b="b"/>
              <a:pathLst>
                <a:path w="38" h="41">
                  <a:moveTo>
                    <a:pt x="26" y="12"/>
                  </a:moveTo>
                  <a:cubicBezTo>
                    <a:pt x="28" y="10"/>
                    <a:pt x="30" y="8"/>
                    <a:pt x="32" y="6"/>
                  </a:cubicBezTo>
                  <a:cubicBezTo>
                    <a:pt x="35" y="3"/>
                    <a:pt x="37" y="1"/>
                    <a:pt x="37" y="1"/>
                  </a:cubicBezTo>
                  <a:cubicBezTo>
                    <a:pt x="38" y="1"/>
                    <a:pt x="38" y="1"/>
                    <a:pt x="38" y="1"/>
                  </a:cubicBezTo>
                  <a:cubicBezTo>
                    <a:pt x="38" y="1"/>
                    <a:pt x="36" y="3"/>
                    <a:pt x="33" y="7"/>
                  </a:cubicBezTo>
                  <a:cubicBezTo>
                    <a:pt x="31" y="9"/>
                    <a:pt x="29" y="11"/>
                    <a:pt x="27" y="13"/>
                  </a:cubicBezTo>
                  <a:cubicBezTo>
                    <a:pt x="25" y="16"/>
                    <a:pt x="23" y="18"/>
                    <a:pt x="21" y="20"/>
                  </a:cubicBezTo>
                  <a:cubicBezTo>
                    <a:pt x="12" y="30"/>
                    <a:pt x="3" y="39"/>
                    <a:pt x="3" y="39"/>
                  </a:cubicBezTo>
                  <a:cubicBezTo>
                    <a:pt x="3" y="39"/>
                    <a:pt x="3" y="39"/>
                    <a:pt x="3" y="39"/>
                  </a:cubicBezTo>
                  <a:cubicBezTo>
                    <a:pt x="3" y="39"/>
                    <a:pt x="11" y="29"/>
                    <a:pt x="20" y="19"/>
                  </a:cubicBezTo>
                  <a:cubicBezTo>
                    <a:pt x="22" y="17"/>
                    <a:pt x="24" y="15"/>
                    <a:pt x="26" y="12"/>
                  </a:cubicBezTo>
                  <a:close/>
                  <a:moveTo>
                    <a:pt x="0" y="41"/>
                  </a:moveTo>
                  <a:cubicBezTo>
                    <a:pt x="0" y="41"/>
                    <a:pt x="17" y="39"/>
                    <a:pt x="28" y="27"/>
                  </a:cubicBezTo>
                  <a:cubicBezTo>
                    <a:pt x="38" y="16"/>
                    <a:pt x="38" y="0"/>
                    <a:pt x="38" y="0"/>
                  </a:cubicBezTo>
                  <a:cubicBezTo>
                    <a:pt x="38" y="0"/>
                    <a:pt x="22" y="2"/>
                    <a:pt x="11" y="14"/>
                  </a:cubicBezTo>
                  <a:cubicBezTo>
                    <a:pt x="1" y="25"/>
                    <a:pt x="0" y="41"/>
                    <a:pt x="0" y="41"/>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18" name="CustomShape 178"/>
            <p:cNvSpPr/>
            <p:nvPr/>
          </p:nvSpPr>
          <p:spPr>
            <a:xfrm>
              <a:off x="5616720" y="3735000"/>
              <a:ext cx="138960" cy="123480"/>
            </a:xfrm>
            <a:custGeom>
              <a:avLst/>
              <a:gdLst/>
              <a:ahLst/>
              <a:cxnLst/>
              <a:rect l="l" t="t" r="r" b="b"/>
              <a:pathLst>
                <a:path w="20" h="18">
                  <a:moveTo>
                    <a:pt x="13" y="12"/>
                  </a:moveTo>
                  <a:cubicBezTo>
                    <a:pt x="11" y="12"/>
                    <a:pt x="10" y="11"/>
                    <a:pt x="10" y="9"/>
                  </a:cubicBezTo>
                  <a:cubicBezTo>
                    <a:pt x="10" y="7"/>
                    <a:pt x="11" y="6"/>
                    <a:pt x="13" y="6"/>
                  </a:cubicBezTo>
                  <a:cubicBezTo>
                    <a:pt x="15" y="6"/>
                    <a:pt x="17" y="7"/>
                    <a:pt x="17" y="9"/>
                  </a:cubicBezTo>
                  <a:cubicBezTo>
                    <a:pt x="17" y="11"/>
                    <a:pt x="15" y="12"/>
                    <a:pt x="13" y="12"/>
                  </a:cubicBezTo>
                  <a:close/>
                  <a:moveTo>
                    <a:pt x="10" y="0"/>
                  </a:moveTo>
                  <a:cubicBezTo>
                    <a:pt x="5" y="0"/>
                    <a:pt x="0" y="4"/>
                    <a:pt x="0" y="9"/>
                  </a:cubicBezTo>
                  <a:cubicBezTo>
                    <a:pt x="0" y="14"/>
                    <a:pt x="5" y="18"/>
                    <a:pt x="10" y="18"/>
                  </a:cubicBezTo>
                  <a:cubicBezTo>
                    <a:pt x="15" y="18"/>
                    <a:pt x="20" y="14"/>
                    <a:pt x="20" y="9"/>
                  </a:cubicBezTo>
                  <a:cubicBezTo>
                    <a:pt x="20" y="4"/>
                    <a:pt x="15" y="0"/>
                    <a:pt x="10" y="0"/>
                  </a:cubicBezTo>
                  <a:close/>
                </a:path>
              </a:pathLst>
            </a:custGeom>
            <a:solidFill>
              <a:srgbClr val="000005"/>
            </a:solidFill>
            <a:ln>
              <a:noFill/>
            </a:ln>
          </p:spPr>
          <p:style>
            <a:lnRef idx="0">
              <a:scrgbClr r="0" g="0" b="0"/>
            </a:lnRef>
            <a:fillRef idx="0">
              <a:scrgbClr r="0" g="0" b="0"/>
            </a:fillRef>
            <a:effectRef idx="0">
              <a:scrgbClr r="0" g="0" b="0"/>
            </a:effectRef>
            <a:fontRef idx="minor"/>
          </p:style>
        </p:sp>
        <p:sp>
          <p:nvSpPr>
            <p:cNvPr id="219" name="CustomShape 179"/>
            <p:cNvSpPr/>
            <p:nvPr/>
          </p:nvSpPr>
          <p:spPr>
            <a:xfrm>
              <a:off x="5382000" y="4263120"/>
              <a:ext cx="131040" cy="123480"/>
            </a:xfrm>
            <a:custGeom>
              <a:avLst/>
              <a:gdLst/>
              <a:ahLst/>
              <a:cxnLst/>
              <a:rect l="l" t="t" r="r" b="b"/>
              <a:pathLst>
                <a:path w="19" h="18">
                  <a:moveTo>
                    <a:pt x="13" y="12"/>
                  </a:moveTo>
                  <a:cubicBezTo>
                    <a:pt x="11" y="12"/>
                    <a:pt x="9" y="10"/>
                    <a:pt x="9" y="9"/>
                  </a:cubicBezTo>
                  <a:cubicBezTo>
                    <a:pt x="9" y="7"/>
                    <a:pt x="11" y="5"/>
                    <a:pt x="13" y="5"/>
                  </a:cubicBezTo>
                  <a:cubicBezTo>
                    <a:pt x="15" y="5"/>
                    <a:pt x="16" y="7"/>
                    <a:pt x="16" y="9"/>
                  </a:cubicBezTo>
                  <a:cubicBezTo>
                    <a:pt x="16" y="10"/>
                    <a:pt x="15" y="12"/>
                    <a:pt x="13" y="12"/>
                  </a:cubicBezTo>
                  <a:close/>
                  <a:moveTo>
                    <a:pt x="9" y="0"/>
                  </a:moveTo>
                  <a:cubicBezTo>
                    <a:pt x="4" y="0"/>
                    <a:pt x="0" y="4"/>
                    <a:pt x="0" y="9"/>
                  </a:cubicBezTo>
                  <a:cubicBezTo>
                    <a:pt x="0" y="14"/>
                    <a:pt x="4" y="18"/>
                    <a:pt x="9" y="18"/>
                  </a:cubicBezTo>
                  <a:cubicBezTo>
                    <a:pt x="15" y="18"/>
                    <a:pt x="19" y="14"/>
                    <a:pt x="19" y="9"/>
                  </a:cubicBezTo>
                  <a:cubicBezTo>
                    <a:pt x="19" y="4"/>
                    <a:pt x="15" y="0"/>
                    <a:pt x="9" y="0"/>
                  </a:cubicBezTo>
                  <a:close/>
                </a:path>
              </a:pathLst>
            </a:custGeom>
            <a:solidFill>
              <a:srgbClr val="000005"/>
            </a:solidFill>
            <a:ln>
              <a:noFill/>
            </a:ln>
          </p:spPr>
          <p:style>
            <a:lnRef idx="0">
              <a:scrgbClr r="0" g="0" b="0"/>
            </a:lnRef>
            <a:fillRef idx="0">
              <a:scrgbClr r="0" g="0" b="0"/>
            </a:fillRef>
            <a:effectRef idx="0">
              <a:scrgbClr r="0" g="0" b="0"/>
            </a:effectRef>
            <a:fontRef idx="minor"/>
          </p:style>
        </p:sp>
        <p:sp>
          <p:nvSpPr>
            <p:cNvPr id="220" name="CustomShape 180"/>
            <p:cNvSpPr/>
            <p:nvPr/>
          </p:nvSpPr>
          <p:spPr>
            <a:xfrm>
              <a:off x="5665680" y="4910400"/>
              <a:ext cx="136080" cy="123480"/>
            </a:xfrm>
            <a:custGeom>
              <a:avLst/>
              <a:gdLst/>
              <a:ahLst/>
              <a:cxnLst/>
              <a:rect l="l" t="t" r="r" b="b"/>
              <a:pathLst>
                <a:path w="20" h="18">
                  <a:moveTo>
                    <a:pt x="13" y="12"/>
                  </a:moveTo>
                  <a:cubicBezTo>
                    <a:pt x="12" y="12"/>
                    <a:pt x="10" y="10"/>
                    <a:pt x="10" y="9"/>
                  </a:cubicBezTo>
                  <a:cubicBezTo>
                    <a:pt x="10" y="7"/>
                    <a:pt x="12" y="6"/>
                    <a:pt x="13" y="6"/>
                  </a:cubicBezTo>
                  <a:cubicBezTo>
                    <a:pt x="15" y="6"/>
                    <a:pt x="17" y="7"/>
                    <a:pt x="17" y="9"/>
                  </a:cubicBezTo>
                  <a:cubicBezTo>
                    <a:pt x="17" y="10"/>
                    <a:pt x="15" y="12"/>
                    <a:pt x="13" y="12"/>
                  </a:cubicBezTo>
                  <a:close/>
                  <a:moveTo>
                    <a:pt x="10" y="0"/>
                  </a:moveTo>
                  <a:cubicBezTo>
                    <a:pt x="5" y="0"/>
                    <a:pt x="0" y="4"/>
                    <a:pt x="0" y="9"/>
                  </a:cubicBezTo>
                  <a:cubicBezTo>
                    <a:pt x="0" y="14"/>
                    <a:pt x="5" y="18"/>
                    <a:pt x="10" y="18"/>
                  </a:cubicBezTo>
                  <a:cubicBezTo>
                    <a:pt x="15" y="18"/>
                    <a:pt x="20" y="14"/>
                    <a:pt x="20" y="9"/>
                  </a:cubicBezTo>
                  <a:cubicBezTo>
                    <a:pt x="20" y="4"/>
                    <a:pt x="15" y="0"/>
                    <a:pt x="10" y="0"/>
                  </a:cubicBezTo>
                  <a:close/>
                </a:path>
              </a:pathLst>
            </a:custGeom>
            <a:solidFill>
              <a:srgbClr val="000005"/>
            </a:solidFill>
            <a:ln>
              <a:noFill/>
            </a:ln>
          </p:spPr>
          <p:style>
            <a:lnRef idx="0">
              <a:scrgbClr r="0" g="0" b="0"/>
            </a:lnRef>
            <a:fillRef idx="0">
              <a:scrgbClr r="0" g="0" b="0"/>
            </a:fillRef>
            <a:effectRef idx="0">
              <a:scrgbClr r="0" g="0" b="0"/>
            </a:effectRef>
            <a:fontRef idx="minor"/>
          </p:style>
        </p:sp>
        <p:sp>
          <p:nvSpPr>
            <p:cNvPr id="221" name="CustomShape 181"/>
            <p:cNvSpPr/>
            <p:nvPr/>
          </p:nvSpPr>
          <p:spPr>
            <a:xfrm>
              <a:off x="6237720" y="5235120"/>
              <a:ext cx="131040" cy="123480"/>
            </a:xfrm>
            <a:custGeom>
              <a:avLst/>
              <a:gdLst/>
              <a:ahLst/>
              <a:cxnLst/>
              <a:rect l="l" t="t" r="r" b="b"/>
              <a:pathLst>
                <a:path w="19" h="18">
                  <a:moveTo>
                    <a:pt x="13" y="12"/>
                  </a:moveTo>
                  <a:cubicBezTo>
                    <a:pt x="11" y="12"/>
                    <a:pt x="10" y="11"/>
                    <a:pt x="10" y="9"/>
                  </a:cubicBezTo>
                  <a:cubicBezTo>
                    <a:pt x="10" y="7"/>
                    <a:pt x="11" y="6"/>
                    <a:pt x="13" y="6"/>
                  </a:cubicBezTo>
                  <a:cubicBezTo>
                    <a:pt x="15" y="6"/>
                    <a:pt x="16" y="7"/>
                    <a:pt x="16" y="9"/>
                  </a:cubicBezTo>
                  <a:cubicBezTo>
                    <a:pt x="16" y="11"/>
                    <a:pt x="15" y="12"/>
                    <a:pt x="13" y="12"/>
                  </a:cubicBezTo>
                  <a:close/>
                  <a:moveTo>
                    <a:pt x="10" y="0"/>
                  </a:moveTo>
                  <a:cubicBezTo>
                    <a:pt x="4" y="0"/>
                    <a:pt x="0" y="4"/>
                    <a:pt x="0" y="9"/>
                  </a:cubicBezTo>
                  <a:cubicBezTo>
                    <a:pt x="0" y="14"/>
                    <a:pt x="4" y="18"/>
                    <a:pt x="10" y="18"/>
                  </a:cubicBezTo>
                  <a:cubicBezTo>
                    <a:pt x="15" y="18"/>
                    <a:pt x="19" y="14"/>
                    <a:pt x="19" y="9"/>
                  </a:cubicBezTo>
                  <a:cubicBezTo>
                    <a:pt x="19" y="4"/>
                    <a:pt x="15" y="0"/>
                    <a:pt x="10" y="0"/>
                  </a:cubicBezTo>
                  <a:close/>
                </a:path>
              </a:pathLst>
            </a:custGeom>
            <a:solidFill>
              <a:srgbClr val="000005"/>
            </a:solidFill>
            <a:ln>
              <a:noFill/>
            </a:ln>
          </p:spPr>
          <p:style>
            <a:lnRef idx="0">
              <a:scrgbClr r="0" g="0" b="0"/>
            </a:lnRef>
            <a:fillRef idx="0">
              <a:scrgbClr r="0" g="0" b="0"/>
            </a:fillRef>
            <a:effectRef idx="0">
              <a:scrgbClr r="0" g="0" b="0"/>
            </a:effectRef>
            <a:fontRef idx="minor"/>
          </p:style>
        </p:sp>
        <p:sp>
          <p:nvSpPr>
            <p:cNvPr id="222" name="CustomShape 182"/>
            <p:cNvSpPr/>
            <p:nvPr/>
          </p:nvSpPr>
          <p:spPr>
            <a:xfrm>
              <a:off x="5492880" y="3727080"/>
              <a:ext cx="1440360" cy="1796040"/>
            </a:xfrm>
            <a:custGeom>
              <a:avLst/>
              <a:gdLst/>
              <a:ahLst/>
              <a:cxnLst/>
              <a:rect l="l" t="t" r="r" b="b"/>
              <a:pathLst>
                <a:path w="209" h="261">
                  <a:moveTo>
                    <a:pt x="207" y="254"/>
                  </a:moveTo>
                  <a:cubicBezTo>
                    <a:pt x="206" y="251"/>
                    <a:pt x="204" y="247"/>
                    <a:pt x="200" y="242"/>
                  </a:cubicBezTo>
                  <a:cubicBezTo>
                    <a:pt x="197" y="238"/>
                    <a:pt x="192" y="232"/>
                    <a:pt x="186" y="228"/>
                  </a:cubicBezTo>
                  <a:cubicBezTo>
                    <a:pt x="179" y="223"/>
                    <a:pt x="171" y="219"/>
                    <a:pt x="162" y="216"/>
                  </a:cubicBezTo>
                  <a:cubicBezTo>
                    <a:pt x="157" y="215"/>
                    <a:pt x="152" y="214"/>
                    <a:pt x="147" y="213"/>
                  </a:cubicBezTo>
                  <a:cubicBezTo>
                    <a:pt x="145" y="212"/>
                    <a:pt x="142" y="212"/>
                    <a:pt x="140" y="211"/>
                  </a:cubicBezTo>
                  <a:cubicBezTo>
                    <a:pt x="137" y="211"/>
                    <a:pt x="135" y="211"/>
                    <a:pt x="132" y="210"/>
                  </a:cubicBezTo>
                  <a:cubicBezTo>
                    <a:pt x="122" y="209"/>
                    <a:pt x="112" y="206"/>
                    <a:pt x="102" y="202"/>
                  </a:cubicBezTo>
                  <a:cubicBezTo>
                    <a:pt x="92" y="199"/>
                    <a:pt x="81" y="194"/>
                    <a:pt x="72" y="188"/>
                  </a:cubicBezTo>
                  <a:cubicBezTo>
                    <a:pt x="62" y="182"/>
                    <a:pt x="53" y="175"/>
                    <a:pt x="45" y="167"/>
                  </a:cubicBezTo>
                  <a:cubicBezTo>
                    <a:pt x="43" y="165"/>
                    <a:pt x="41" y="163"/>
                    <a:pt x="39" y="161"/>
                  </a:cubicBezTo>
                  <a:cubicBezTo>
                    <a:pt x="37" y="159"/>
                    <a:pt x="35" y="156"/>
                    <a:pt x="34" y="154"/>
                  </a:cubicBezTo>
                  <a:cubicBezTo>
                    <a:pt x="30" y="150"/>
                    <a:pt x="27" y="145"/>
                    <a:pt x="24" y="140"/>
                  </a:cubicBezTo>
                  <a:cubicBezTo>
                    <a:pt x="18" y="131"/>
                    <a:pt x="14" y="121"/>
                    <a:pt x="11" y="111"/>
                  </a:cubicBezTo>
                  <a:cubicBezTo>
                    <a:pt x="4" y="90"/>
                    <a:pt x="3" y="70"/>
                    <a:pt x="5" y="53"/>
                  </a:cubicBezTo>
                  <a:cubicBezTo>
                    <a:pt x="7" y="36"/>
                    <a:pt x="12" y="23"/>
                    <a:pt x="17" y="14"/>
                  </a:cubicBezTo>
                  <a:cubicBezTo>
                    <a:pt x="19" y="9"/>
                    <a:pt x="22" y="6"/>
                    <a:pt x="23" y="4"/>
                  </a:cubicBezTo>
                  <a:cubicBezTo>
                    <a:pt x="25" y="2"/>
                    <a:pt x="26" y="0"/>
                    <a:pt x="26" y="0"/>
                  </a:cubicBezTo>
                  <a:cubicBezTo>
                    <a:pt x="26" y="0"/>
                    <a:pt x="25" y="2"/>
                    <a:pt x="23" y="4"/>
                  </a:cubicBezTo>
                  <a:cubicBezTo>
                    <a:pt x="21" y="6"/>
                    <a:pt x="19" y="9"/>
                    <a:pt x="16" y="14"/>
                  </a:cubicBezTo>
                  <a:cubicBezTo>
                    <a:pt x="11" y="22"/>
                    <a:pt x="6" y="36"/>
                    <a:pt x="3" y="53"/>
                  </a:cubicBezTo>
                  <a:cubicBezTo>
                    <a:pt x="0" y="70"/>
                    <a:pt x="0" y="91"/>
                    <a:pt x="5" y="112"/>
                  </a:cubicBezTo>
                  <a:cubicBezTo>
                    <a:pt x="8" y="123"/>
                    <a:pt x="13" y="133"/>
                    <a:pt x="18" y="143"/>
                  </a:cubicBezTo>
                  <a:cubicBezTo>
                    <a:pt x="21" y="148"/>
                    <a:pt x="24" y="153"/>
                    <a:pt x="28" y="158"/>
                  </a:cubicBezTo>
                  <a:cubicBezTo>
                    <a:pt x="29" y="161"/>
                    <a:pt x="31" y="163"/>
                    <a:pt x="33" y="165"/>
                  </a:cubicBezTo>
                  <a:cubicBezTo>
                    <a:pt x="35" y="168"/>
                    <a:pt x="37" y="170"/>
                    <a:pt x="39" y="172"/>
                  </a:cubicBezTo>
                  <a:cubicBezTo>
                    <a:pt x="47" y="181"/>
                    <a:pt x="56" y="189"/>
                    <a:pt x="66" y="196"/>
                  </a:cubicBezTo>
                  <a:cubicBezTo>
                    <a:pt x="76" y="203"/>
                    <a:pt x="87" y="208"/>
                    <a:pt x="98" y="212"/>
                  </a:cubicBezTo>
                  <a:cubicBezTo>
                    <a:pt x="109" y="217"/>
                    <a:pt x="119" y="220"/>
                    <a:pt x="130" y="222"/>
                  </a:cubicBezTo>
                  <a:cubicBezTo>
                    <a:pt x="132" y="223"/>
                    <a:pt x="135" y="223"/>
                    <a:pt x="138" y="224"/>
                  </a:cubicBezTo>
                  <a:cubicBezTo>
                    <a:pt x="140" y="224"/>
                    <a:pt x="142" y="224"/>
                    <a:pt x="145" y="225"/>
                  </a:cubicBezTo>
                  <a:cubicBezTo>
                    <a:pt x="149" y="226"/>
                    <a:pt x="153" y="227"/>
                    <a:pt x="157" y="228"/>
                  </a:cubicBezTo>
                  <a:cubicBezTo>
                    <a:pt x="165" y="231"/>
                    <a:pt x="172" y="234"/>
                    <a:pt x="177" y="238"/>
                  </a:cubicBezTo>
                  <a:cubicBezTo>
                    <a:pt x="183" y="242"/>
                    <a:pt x="186" y="246"/>
                    <a:pt x="189" y="250"/>
                  </a:cubicBezTo>
                  <a:cubicBezTo>
                    <a:pt x="192" y="253"/>
                    <a:pt x="193" y="256"/>
                    <a:pt x="194" y="258"/>
                  </a:cubicBezTo>
                  <a:cubicBezTo>
                    <a:pt x="195" y="259"/>
                    <a:pt x="195" y="260"/>
                    <a:pt x="195" y="261"/>
                  </a:cubicBezTo>
                  <a:cubicBezTo>
                    <a:pt x="195" y="261"/>
                    <a:pt x="195" y="261"/>
                    <a:pt x="195" y="261"/>
                  </a:cubicBezTo>
                  <a:cubicBezTo>
                    <a:pt x="209" y="258"/>
                    <a:pt x="209" y="258"/>
                    <a:pt x="209" y="258"/>
                  </a:cubicBezTo>
                  <a:cubicBezTo>
                    <a:pt x="209" y="259"/>
                    <a:pt x="209" y="258"/>
                    <a:pt x="208" y="257"/>
                  </a:cubicBezTo>
                  <a:cubicBezTo>
                    <a:pt x="208" y="256"/>
                    <a:pt x="208" y="255"/>
                    <a:pt x="207" y="254"/>
                  </a:cubicBezTo>
                  <a:close/>
                </a:path>
              </a:pathLst>
            </a:custGeom>
            <a:solidFill>
              <a:srgbClr val="393939"/>
            </a:solidFill>
            <a:ln>
              <a:noFill/>
            </a:ln>
          </p:spPr>
          <p:style>
            <a:lnRef idx="0">
              <a:scrgbClr r="0" g="0" b="0"/>
            </a:lnRef>
            <a:fillRef idx="0">
              <a:scrgbClr r="0" g="0" b="0"/>
            </a:fillRef>
            <a:effectRef idx="0">
              <a:scrgbClr r="0" g="0" b="0"/>
            </a:effectRef>
            <a:fontRef idx="minor"/>
          </p:style>
        </p:sp>
        <p:sp>
          <p:nvSpPr>
            <p:cNvPr id="223" name="CustomShape 183"/>
            <p:cNvSpPr/>
            <p:nvPr/>
          </p:nvSpPr>
          <p:spPr>
            <a:xfrm>
              <a:off x="7485480" y="3417840"/>
              <a:ext cx="246960" cy="316800"/>
            </a:xfrm>
            <a:custGeom>
              <a:avLst/>
              <a:gdLst/>
              <a:ahLst/>
              <a:cxnLst/>
              <a:rect l="l" t="t" r="r" b="b"/>
              <a:pathLst>
                <a:path w="36" h="46">
                  <a:moveTo>
                    <a:pt x="33" y="45"/>
                  </a:moveTo>
                  <a:cubicBezTo>
                    <a:pt x="33" y="45"/>
                    <a:pt x="33" y="45"/>
                    <a:pt x="33" y="45"/>
                  </a:cubicBezTo>
                  <a:cubicBezTo>
                    <a:pt x="33" y="45"/>
                    <a:pt x="31" y="43"/>
                    <a:pt x="28" y="39"/>
                  </a:cubicBezTo>
                  <a:cubicBezTo>
                    <a:pt x="26" y="37"/>
                    <a:pt x="25" y="35"/>
                    <a:pt x="23" y="32"/>
                  </a:cubicBezTo>
                  <a:cubicBezTo>
                    <a:pt x="21" y="30"/>
                    <a:pt x="20" y="27"/>
                    <a:pt x="18" y="24"/>
                  </a:cubicBezTo>
                  <a:cubicBezTo>
                    <a:pt x="11" y="14"/>
                    <a:pt x="4" y="3"/>
                    <a:pt x="4" y="3"/>
                  </a:cubicBezTo>
                  <a:cubicBezTo>
                    <a:pt x="4" y="3"/>
                    <a:pt x="4" y="3"/>
                    <a:pt x="4" y="3"/>
                  </a:cubicBezTo>
                  <a:cubicBezTo>
                    <a:pt x="4" y="3"/>
                    <a:pt x="11" y="13"/>
                    <a:pt x="19" y="24"/>
                  </a:cubicBezTo>
                  <a:cubicBezTo>
                    <a:pt x="21" y="26"/>
                    <a:pt x="23" y="29"/>
                    <a:pt x="24" y="31"/>
                  </a:cubicBezTo>
                  <a:cubicBezTo>
                    <a:pt x="26" y="34"/>
                    <a:pt x="27" y="36"/>
                    <a:pt x="29" y="38"/>
                  </a:cubicBezTo>
                  <a:cubicBezTo>
                    <a:pt x="31" y="42"/>
                    <a:pt x="33" y="45"/>
                    <a:pt x="33" y="45"/>
                  </a:cubicBezTo>
                  <a:close/>
                  <a:moveTo>
                    <a:pt x="2" y="0"/>
                  </a:moveTo>
                  <a:cubicBezTo>
                    <a:pt x="2" y="0"/>
                    <a:pt x="0" y="16"/>
                    <a:pt x="8" y="29"/>
                  </a:cubicBezTo>
                  <a:cubicBezTo>
                    <a:pt x="17" y="41"/>
                    <a:pt x="33" y="46"/>
                    <a:pt x="33" y="46"/>
                  </a:cubicBezTo>
                  <a:cubicBezTo>
                    <a:pt x="33" y="46"/>
                    <a:pt x="36" y="30"/>
                    <a:pt x="27" y="17"/>
                  </a:cubicBezTo>
                  <a:cubicBezTo>
                    <a:pt x="18" y="5"/>
                    <a:pt x="2" y="0"/>
                    <a:pt x="2" y="0"/>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24" name="CustomShape 184"/>
            <p:cNvSpPr/>
            <p:nvPr/>
          </p:nvSpPr>
          <p:spPr>
            <a:xfrm>
              <a:off x="7490520" y="3843000"/>
              <a:ext cx="350280" cy="226440"/>
            </a:xfrm>
            <a:custGeom>
              <a:avLst/>
              <a:gdLst/>
              <a:ahLst/>
              <a:cxnLst/>
              <a:rect l="l" t="t" r="r" b="b"/>
              <a:pathLst>
                <a:path w="51" h="33">
                  <a:moveTo>
                    <a:pt x="50" y="28"/>
                  </a:moveTo>
                  <a:cubicBezTo>
                    <a:pt x="50" y="29"/>
                    <a:pt x="50" y="29"/>
                    <a:pt x="50" y="29"/>
                  </a:cubicBezTo>
                  <a:cubicBezTo>
                    <a:pt x="50" y="29"/>
                    <a:pt x="47" y="27"/>
                    <a:pt x="43" y="25"/>
                  </a:cubicBezTo>
                  <a:cubicBezTo>
                    <a:pt x="41" y="24"/>
                    <a:pt x="38" y="23"/>
                    <a:pt x="35" y="22"/>
                  </a:cubicBezTo>
                  <a:cubicBezTo>
                    <a:pt x="32" y="20"/>
                    <a:pt x="29" y="19"/>
                    <a:pt x="27" y="18"/>
                  </a:cubicBezTo>
                  <a:cubicBezTo>
                    <a:pt x="15" y="12"/>
                    <a:pt x="3" y="6"/>
                    <a:pt x="3" y="6"/>
                  </a:cubicBezTo>
                  <a:cubicBezTo>
                    <a:pt x="3" y="6"/>
                    <a:pt x="3" y="6"/>
                    <a:pt x="3" y="6"/>
                  </a:cubicBezTo>
                  <a:cubicBezTo>
                    <a:pt x="3" y="6"/>
                    <a:pt x="15" y="11"/>
                    <a:pt x="27" y="17"/>
                  </a:cubicBezTo>
                  <a:cubicBezTo>
                    <a:pt x="30" y="18"/>
                    <a:pt x="33" y="19"/>
                    <a:pt x="36" y="21"/>
                  </a:cubicBezTo>
                  <a:cubicBezTo>
                    <a:pt x="39" y="22"/>
                    <a:pt x="41" y="23"/>
                    <a:pt x="43" y="24"/>
                  </a:cubicBezTo>
                  <a:cubicBezTo>
                    <a:pt x="48" y="27"/>
                    <a:pt x="50" y="28"/>
                    <a:pt x="50" y="28"/>
                  </a:cubicBezTo>
                  <a:close/>
                  <a:moveTo>
                    <a:pt x="31" y="7"/>
                  </a:moveTo>
                  <a:cubicBezTo>
                    <a:pt x="17" y="0"/>
                    <a:pt x="0" y="4"/>
                    <a:pt x="0" y="4"/>
                  </a:cubicBezTo>
                  <a:cubicBezTo>
                    <a:pt x="0" y="4"/>
                    <a:pt x="7" y="19"/>
                    <a:pt x="21" y="26"/>
                  </a:cubicBezTo>
                  <a:cubicBezTo>
                    <a:pt x="35" y="33"/>
                    <a:pt x="51" y="29"/>
                    <a:pt x="51" y="29"/>
                  </a:cubicBezTo>
                  <a:cubicBezTo>
                    <a:pt x="51" y="29"/>
                    <a:pt x="45" y="14"/>
                    <a:pt x="31" y="7"/>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25" name="CustomShape 185"/>
            <p:cNvSpPr/>
            <p:nvPr/>
          </p:nvSpPr>
          <p:spPr>
            <a:xfrm>
              <a:off x="7580880" y="4147200"/>
              <a:ext cx="254880" cy="288360"/>
            </a:xfrm>
            <a:custGeom>
              <a:avLst/>
              <a:gdLst/>
              <a:ahLst/>
              <a:cxnLst/>
              <a:rect l="l" t="t" r="r" b="b"/>
              <a:pathLst>
                <a:path w="37" h="42">
                  <a:moveTo>
                    <a:pt x="37" y="41"/>
                  </a:moveTo>
                  <a:cubicBezTo>
                    <a:pt x="37" y="41"/>
                    <a:pt x="37" y="41"/>
                    <a:pt x="37" y="41"/>
                  </a:cubicBezTo>
                  <a:cubicBezTo>
                    <a:pt x="37" y="41"/>
                    <a:pt x="34" y="39"/>
                    <a:pt x="31" y="35"/>
                  </a:cubicBezTo>
                  <a:cubicBezTo>
                    <a:pt x="29" y="34"/>
                    <a:pt x="27" y="32"/>
                    <a:pt x="25" y="29"/>
                  </a:cubicBezTo>
                  <a:cubicBezTo>
                    <a:pt x="23" y="27"/>
                    <a:pt x="21" y="25"/>
                    <a:pt x="19" y="22"/>
                  </a:cubicBezTo>
                  <a:cubicBezTo>
                    <a:pt x="10" y="13"/>
                    <a:pt x="2" y="3"/>
                    <a:pt x="2" y="3"/>
                  </a:cubicBezTo>
                  <a:cubicBezTo>
                    <a:pt x="2" y="3"/>
                    <a:pt x="2" y="3"/>
                    <a:pt x="2" y="3"/>
                  </a:cubicBezTo>
                  <a:cubicBezTo>
                    <a:pt x="2" y="3"/>
                    <a:pt x="11" y="12"/>
                    <a:pt x="20" y="22"/>
                  </a:cubicBezTo>
                  <a:cubicBezTo>
                    <a:pt x="22" y="24"/>
                    <a:pt x="24" y="26"/>
                    <a:pt x="26" y="28"/>
                  </a:cubicBezTo>
                  <a:cubicBezTo>
                    <a:pt x="28" y="31"/>
                    <a:pt x="30" y="33"/>
                    <a:pt x="32" y="35"/>
                  </a:cubicBezTo>
                  <a:cubicBezTo>
                    <a:pt x="35" y="38"/>
                    <a:pt x="37" y="41"/>
                    <a:pt x="37" y="41"/>
                  </a:cubicBezTo>
                  <a:close/>
                  <a:moveTo>
                    <a:pt x="0" y="0"/>
                  </a:moveTo>
                  <a:cubicBezTo>
                    <a:pt x="0" y="0"/>
                    <a:pt x="0" y="16"/>
                    <a:pt x="10" y="28"/>
                  </a:cubicBezTo>
                  <a:cubicBezTo>
                    <a:pt x="21" y="39"/>
                    <a:pt x="37" y="42"/>
                    <a:pt x="37" y="42"/>
                  </a:cubicBezTo>
                  <a:cubicBezTo>
                    <a:pt x="37" y="42"/>
                    <a:pt x="37" y="26"/>
                    <a:pt x="27" y="14"/>
                  </a:cubicBezTo>
                  <a:cubicBezTo>
                    <a:pt x="17" y="3"/>
                    <a:pt x="0" y="0"/>
                    <a:pt x="0" y="0"/>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26" name="CustomShape 186"/>
            <p:cNvSpPr/>
            <p:nvPr/>
          </p:nvSpPr>
          <p:spPr>
            <a:xfrm>
              <a:off x="7160760" y="4724640"/>
              <a:ext cx="198000" cy="365760"/>
            </a:xfrm>
            <a:custGeom>
              <a:avLst/>
              <a:gdLst/>
              <a:ahLst/>
              <a:cxnLst/>
              <a:rect l="l" t="t" r="r" b="b"/>
              <a:pathLst>
                <a:path w="29" h="53">
                  <a:moveTo>
                    <a:pt x="21" y="52"/>
                  </a:moveTo>
                  <a:cubicBezTo>
                    <a:pt x="21" y="52"/>
                    <a:pt x="20" y="49"/>
                    <a:pt x="18" y="45"/>
                  </a:cubicBezTo>
                  <a:cubicBezTo>
                    <a:pt x="18" y="43"/>
                    <a:pt x="17" y="40"/>
                    <a:pt x="16" y="37"/>
                  </a:cubicBezTo>
                  <a:cubicBezTo>
                    <a:pt x="15" y="34"/>
                    <a:pt x="15" y="31"/>
                    <a:pt x="14" y="28"/>
                  </a:cubicBezTo>
                  <a:cubicBezTo>
                    <a:pt x="11" y="16"/>
                    <a:pt x="8" y="4"/>
                    <a:pt x="8" y="4"/>
                  </a:cubicBezTo>
                  <a:cubicBezTo>
                    <a:pt x="8" y="4"/>
                    <a:pt x="8" y="4"/>
                    <a:pt x="8" y="4"/>
                  </a:cubicBezTo>
                  <a:cubicBezTo>
                    <a:pt x="8" y="4"/>
                    <a:pt x="11" y="16"/>
                    <a:pt x="15" y="28"/>
                  </a:cubicBezTo>
                  <a:cubicBezTo>
                    <a:pt x="16" y="31"/>
                    <a:pt x="17" y="34"/>
                    <a:pt x="18" y="37"/>
                  </a:cubicBezTo>
                  <a:cubicBezTo>
                    <a:pt x="18" y="40"/>
                    <a:pt x="19" y="42"/>
                    <a:pt x="19" y="45"/>
                  </a:cubicBezTo>
                  <a:cubicBezTo>
                    <a:pt x="21" y="49"/>
                    <a:pt x="21" y="52"/>
                    <a:pt x="21" y="52"/>
                  </a:cubicBezTo>
                  <a:cubicBezTo>
                    <a:pt x="21" y="52"/>
                    <a:pt x="21" y="52"/>
                    <a:pt x="21" y="52"/>
                  </a:cubicBezTo>
                  <a:close/>
                  <a:moveTo>
                    <a:pt x="7" y="0"/>
                  </a:moveTo>
                  <a:cubicBezTo>
                    <a:pt x="7" y="0"/>
                    <a:pt x="0" y="15"/>
                    <a:pt x="3" y="29"/>
                  </a:cubicBezTo>
                  <a:cubicBezTo>
                    <a:pt x="7" y="44"/>
                    <a:pt x="21" y="53"/>
                    <a:pt x="21" y="53"/>
                  </a:cubicBezTo>
                  <a:cubicBezTo>
                    <a:pt x="21" y="53"/>
                    <a:pt x="29" y="39"/>
                    <a:pt x="25" y="24"/>
                  </a:cubicBezTo>
                  <a:cubicBezTo>
                    <a:pt x="21" y="10"/>
                    <a:pt x="7" y="0"/>
                    <a:pt x="7" y="0"/>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27" name="CustomShape 187"/>
            <p:cNvSpPr/>
            <p:nvPr/>
          </p:nvSpPr>
          <p:spPr>
            <a:xfrm>
              <a:off x="7276680" y="4649760"/>
              <a:ext cx="295920" cy="246960"/>
            </a:xfrm>
            <a:custGeom>
              <a:avLst/>
              <a:gdLst/>
              <a:ahLst/>
              <a:cxnLst/>
              <a:rect l="l" t="t" r="r" b="b"/>
              <a:pathLst>
                <a:path w="43" h="36">
                  <a:moveTo>
                    <a:pt x="42" y="36"/>
                  </a:moveTo>
                  <a:cubicBezTo>
                    <a:pt x="42" y="36"/>
                    <a:pt x="42" y="36"/>
                    <a:pt x="42" y="36"/>
                  </a:cubicBezTo>
                  <a:cubicBezTo>
                    <a:pt x="42" y="36"/>
                    <a:pt x="40" y="34"/>
                    <a:pt x="36" y="31"/>
                  </a:cubicBezTo>
                  <a:cubicBezTo>
                    <a:pt x="34" y="29"/>
                    <a:pt x="32" y="28"/>
                    <a:pt x="29" y="26"/>
                  </a:cubicBezTo>
                  <a:cubicBezTo>
                    <a:pt x="27" y="24"/>
                    <a:pt x="25" y="22"/>
                    <a:pt x="22" y="19"/>
                  </a:cubicBezTo>
                  <a:cubicBezTo>
                    <a:pt x="12" y="11"/>
                    <a:pt x="3" y="3"/>
                    <a:pt x="3" y="3"/>
                  </a:cubicBezTo>
                  <a:cubicBezTo>
                    <a:pt x="3" y="2"/>
                    <a:pt x="3" y="2"/>
                    <a:pt x="3" y="2"/>
                  </a:cubicBezTo>
                  <a:cubicBezTo>
                    <a:pt x="3" y="2"/>
                    <a:pt x="13" y="11"/>
                    <a:pt x="23" y="19"/>
                  </a:cubicBezTo>
                  <a:cubicBezTo>
                    <a:pt x="25" y="21"/>
                    <a:pt x="28" y="23"/>
                    <a:pt x="30" y="25"/>
                  </a:cubicBezTo>
                  <a:cubicBezTo>
                    <a:pt x="33" y="27"/>
                    <a:pt x="35" y="29"/>
                    <a:pt x="37" y="30"/>
                  </a:cubicBezTo>
                  <a:cubicBezTo>
                    <a:pt x="40" y="33"/>
                    <a:pt x="42" y="36"/>
                    <a:pt x="42" y="36"/>
                  </a:cubicBezTo>
                  <a:close/>
                  <a:moveTo>
                    <a:pt x="29" y="11"/>
                  </a:moveTo>
                  <a:cubicBezTo>
                    <a:pt x="17" y="1"/>
                    <a:pt x="0" y="0"/>
                    <a:pt x="0" y="0"/>
                  </a:cubicBezTo>
                  <a:cubicBezTo>
                    <a:pt x="0" y="0"/>
                    <a:pt x="2" y="16"/>
                    <a:pt x="14" y="26"/>
                  </a:cubicBezTo>
                  <a:cubicBezTo>
                    <a:pt x="26" y="36"/>
                    <a:pt x="43" y="36"/>
                    <a:pt x="43" y="36"/>
                  </a:cubicBezTo>
                  <a:cubicBezTo>
                    <a:pt x="43" y="36"/>
                    <a:pt x="41" y="21"/>
                    <a:pt x="29" y="11"/>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28" name="CustomShape 188"/>
            <p:cNvSpPr/>
            <p:nvPr/>
          </p:nvSpPr>
          <p:spPr>
            <a:xfrm>
              <a:off x="7593840" y="4407480"/>
              <a:ext cx="159480" cy="373320"/>
            </a:xfrm>
            <a:custGeom>
              <a:avLst/>
              <a:gdLst/>
              <a:ahLst/>
              <a:cxnLst/>
              <a:rect l="l" t="t" r="r" b="b"/>
              <a:pathLst>
                <a:path w="23" h="54">
                  <a:moveTo>
                    <a:pt x="12" y="28"/>
                  </a:moveTo>
                  <a:cubicBezTo>
                    <a:pt x="12" y="31"/>
                    <a:pt x="12" y="35"/>
                    <a:pt x="12" y="37"/>
                  </a:cubicBezTo>
                  <a:cubicBezTo>
                    <a:pt x="12" y="40"/>
                    <a:pt x="12" y="43"/>
                    <a:pt x="12" y="46"/>
                  </a:cubicBezTo>
                  <a:cubicBezTo>
                    <a:pt x="12" y="50"/>
                    <a:pt x="11" y="53"/>
                    <a:pt x="11" y="53"/>
                  </a:cubicBezTo>
                  <a:cubicBezTo>
                    <a:pt x="11" y="53"/>
                    <a:pt x="11" y="53"/>
                    <a:pt x="11" y="53"/>
                  </a:cubicBezTo>
                  <a:cubicBezTo>
                    <a:pt x="11" y="53"/>
                    <a:pt x="11" y="50"/>
                    <a:pt x="11" y="45"/>
                  </a:cubicBezTo>
                  <a:cubicBezTo>
                    <a:pt x="11" y="43"/>
                    <a:pt x="11" y="40"/>
                    <a:pt x="11" y="37"/>
                  </a:cubicBezTo>
                  <a:cubicBezTo>
                    <a:pt x="11" y="35"/>
                    <a:pt x="11" y="31"/>
                    <a:pt x="11" y="28"/>
                  </a:cubicBezTo>
                  <a:cubicBezTo>
                    <a:pt x="12" y="16"/>
                    <a:pt x="12" y="3"/>
                    <a:pt x="12" y="3"/>
                  </a:cubicBezTo>
                  <a:cubicBezTo>
                    <a:pt x="12" y="3"/>
                    <a:pt x="12" y="3"/>
                    <a:pt x="12" y="3"/>
                  </a:cubicBezTo>
                  <a:cubicBezTo>
                    <a:pt x="12" y="3"/>
                    <a:pt x="12" y="16"/>
                    <a:pt x="12" y="28"/>
                  </a:cubicBezTo>
                  <a:close/>
                  <a:moveTo>
                    <a:pt x="1" y="27"/>
                  </a:moveTo>
                  <a:cubicBezTo>
                    <a:pt x="0" y="42"/>
                    <a:pt x="11" y="54"/>
                    <a:pt x="11" y="54"/>
                  </a:cubicBezTo>
                  <a:cubicBezTo>
                    <a:pt x="11" y="54"/>
                    <a:pt x="22" y="42"/>
                    <a:pt x="23" y="27"/>
                  </a:cubicBezTo>
                  <a:cubicBezTo>
                    <a:pt x="23" y="12"/>
                    <a:pt x="13" y="0"/>
                    <a:pt x="13" y="0"/>
                  </a:cubicBezTo>
                  <a:cubicBezTo>
                    <a:pt x="13" y="0"/>
                    <a:pt x="1" y="12"/>
                    <a:pt x="1" y="27"/>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29" name="CustomShape 189"/>
            <p:cNvSpPr/>
            <p:nvPr/>
          </p:nvSpPr>
          <p:spPr>
            <a:xfrm>
              <a:off x="6885000" y="4910400"/>
              <a:ext cx="254880" cy="290880"/>
            </a:xfrm>
            <a:custGeom>
              <a:avLst/>
              <a:gdLst/>
              <a:ahLst/>
              <a:cxnLst/>
              <a:rect l="l" t="t" r="r" b="b"/>
              <a:pathLst>
                <a:path w="37" h="42">
                  <a:moveTo>
                    <a:pt x="18" y="22"/>
                  </a:moveTo>
                  <a:cubicBezTo>
                    <a:pt x="16" y="24"/>
                    <a:pt x="14" y="27"/>
                    <a:pt x="12" y="29"/>
                  </a:cubicBezTo>
                  <a:cubicBezTo>
                    <a:pt x="10" y="31"/>
                    <a:pt x="8" y="34"/>
                    <a:pt x="6" y="35"/>
                  </a:cubicBezTo>
                  <a:cubicBezTo>
                    <a:pt x="3" y="39"/>
                    <a:pt x="1" y="41"/>
                    <a:pt x="1" y="41"/>
                  </a:cubicBezTo>
                  <a:cubicBezTo>
                    <a:pt x="1" y="41"/>
                    <a:pt x="1" y="41"/>
                    <a:pt x="1" y="41"/>
                  </a:cubicBezTo>
                  <a:cubicBezTo>
                    <a:pt x="1" y="41"/>
                    <a:pt x="2" y="38"/>
                    <a:pt x="5" y="35"/>
                  </a:cubicBezTo>
                  <a:cubicBezTo>
                    <a:pt x="7" y="33"/>
                    <a:pt x="9" y="31"/>
                    <a:pt x="11" y="28"/>
                  </a:cubicBezTo>
                  <a:cubicBezTo>
                    <a:pt x="13" y="26"/>
                    <a:pt x="15" y="24"/>
                    <a:pt x="17" y="21"/>
                  </a:cubicBezTo>
                  <a:cubicBezTo>
                    <a:pt x="26" y="12"/>
                    <a:pt x="34" y="2"/>
                    <a:pt x="34" y="2"/>
                  </a:cubicBezTo>
                  <a:cubicBezTo>
                    <a:pt x="34" y="2"/>
                    <a:pt x="34" y="2"/>
                    <a:pt x="34" y="2"/>
                  </a:cubicBezTo>
                  <a:cubicBezTo>
                    <a:pt x="34" y="2"/>
                    <a:pt x="26" y="12"/>
                    <a:pt x="18" y="22"/>
                  </a:cubicBezTo>
                  <a:close/>
                  <a:moveTo>
                    <a:pt x="10" y="14"/>
                  </a:moveTo>
                  <a:cubicBezTo>
                    <a:pt x="0" y="26"/>
                    <a:pt x="0" y="42"/>
                    <a:pt x="0" y="42"/>
                  </a:cubicBezTo>
                  <a:cubicBezTo>
                    <a:pt x="0" y="42"/>
                    <a:pt x="17" y="39"/>
                    <a:pt x="27" y="28"/>
                  </a:cubicBezTo>
                  <a:cubicBezTo>
                    <a:pt x="37" y="16"/>
                    <a:pt x="37" y="0"/>
                    <a:pt x="37" y="0"/>
                  </a:cubicBezTo>
                  <a:cubicBezTo>
                    <a:pt x="37" y="0"/>
                    <a:pt x="20" y="3"/>
                    <a:pt x="10" y="14"/>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30" name="CustomShape 190"/>
            <p:cNvSpPr/>
            <p:nvPr/>
          </p:nvSpPr>
          <p:spPr>
            <a:xfrm>
              <a:off x="7766280" y="3567240"/>
              <a:ext cx="185400" cy="365760"/>
            </a:xfrm>
            <a:custGeom>
              <a:avLst/>
              <a:gdLst/>
              <a:ahLst/>
              <a:cxnLst/>
              <a:rect l="l" t="t" r="r" b="b"/>
              <a:pathLst>
                <a:path w="27" h="53">
                  <a:moveTo>
                    <a:pt x="14" y="28"/>
                  </a:moveTo>
                  <a:cubicBezTo>
                    <a:pt x="14" y="31"/>
                    <a:pt x="13" y="34"/>
                    <a:pt x="13" y="37"/>
                  </a:cubicBezTo>
                  <a:cubicBezTo>
                    <a:pt x="12" y="40"/>
                    <a:pt x="12" y="42"/>
                    <a:pt x="11" y="45"/>
                  </a:cubicBezTo>
                  <a:cubicBezTo>
                    <a:pt x="10" y="49"/>
                    <a:pt x="9" y="52"/>
                    <a:pt x="9" y="52"/>
                  </a:cubicBezTo>
                  <a:cubicBezTo>
                    <a:pt x="9" y="52"/>
                    <a:pt x="9" y="52"/>
                    <a:pt x="9" y="52"/>
                  </a:cubicBezTo>
                  <a:cubicBezTo>
                    <a:pt x="9" y="52"/>
                    <a:pt x="9" y="49"/>
                    <a:pt x="10" y="45"/>
                  </a:cubicBezTo>
                  <a:cubicBezTo>
                    <a:pt x="10" y="42"/>
                    <a:pt x="11" y="40"/>
                    <a:pt x="11" y="37"/>
                  </a:cubicBezTo>
                  <a:cubicBezTo>
                    <a:pt x="12" y="34"/>
                    <a:pt x="12" y="31"/>
                    <a:pt x="13" y="28"/>
                  </a:cubicBezTo>
                  <a:cubicBezTo>
                    <a:pt x="16" y="15"/>
                    <a:pt x="18" y="3"/>
                    <a:pt x="18" y="3"/>
                  </a:cubicBezTo>
                  <a:cubicBezTo>
                    <a:pt x="18" y="3"/>
                    <a:pt x="18" y="3"/>
                    <a:pt x="18" y="3"/>
                  </a:cubicBezTo>
                  <a:cubicBezTo>
                    <a:pt x="18" y="3"/>
                    <a:pt x="16" y="15"/>
                    <a:pt x="14" y="28"/>
                  </a:cubicBezTo>
                  <a:close/>
                  <a:moveTo>
                    <a:pt x="3" y="25"/>
                  </a:moveTo>
                  <a:cubicBezTo>
                    <a:pt x="0" y="40"/>
                    <a:pt x="9" y="53"/>
                    <a:pt x="9" y="53"/>
                  </a:cubicBezTo>
                  <a:cubicBezTo>
                    <a:pt x="9" y="53"/>
                    <a:pt x="22" y="43"/>
                    <a:pt x="25" y="28"/>
                  </a:cubicBezTo>
                  <a:cubicBezTo>
                    <a:pt x="27" y="13"/>
                    <a:pt x="19" y="0"/>
                    <a:pt x="19" y="0"/>
                  </a:cubicBezTo>
                  <a:cubicBezTo>
                    <a:pt x="19" y="0"/>
                    <a:pt x="6" y="10"/>
                    <a:pt x="3" y="25"/>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31" name="CustomShape 191"/>
            <p:cNvSpPr/>
            <p:nvPr/>
          </p:nvSpPr>
          <p:spPr>
            <a:xfrm>
              <a:off x="7848720" y="3904920"/>
              <a:ext cx="241920" cy="324360"/>
            </a:xfrm>
            <a:custGeom>
              <a:avLst/>
              <a:gdLst/>
              <a:ahLst/>
              <a:cxnLst/>
              <a:rect l="l" t="t" r="r" b="b"/>
              <a:pathLst>
                <a:path w="35" h="47">
                  <a:moveTo>
                    <a:pt x="17" y="25"/>
                  </a:moveTo>
                  <a:cubicBezTo>
                    <a:pt x="16" y="27"/>
                    <a:pt x="14" y="30"/>
                    <a:pt x="13" y="33"/>
                  </a:cubicBezTo>
                  <a:cubicBezTo>
                    <a:pt x="11" y="35"/>
                    <a:pt x="10" y="38"/>
                    <a:pt x="9" y="40"/>
                  </a:cubicBezTo>
                  <a:cubicBezTo>
                    <a:pt x="6" y="44"/>
                    <a:pt x="4" y="46"/>
                    <a:pt x="4" y="46"/>
                  </a:cubicBezTo>
                  <a:cubicBezTo>
                    <a:pt x="4" y="46"/>
                    <a:pt x="4" y="46"/>
                    <a:pt x="4" y="46"/>
                  </a:cubicBezTo>
                  <a:cubicBezTo>
                    <a:pt x="4" y="46"/>
                    <a:pt x="5" y="43"/>
                    <a:pt x="8" y="39"/>
                  </a:cubicBezTo>
                  <a:cubicBezTo>
                    <a:pt x="9" y="37"/>
                    <a:pt x="10" y="35"/>
                    <a:pt x="12" y="32"/>
                  </a:cubicBezTo>
                  <a:cubicBezTo>
                    <a:pt x="13" y="30"/>
                    <a:pt x="15" y="27"/>
                    <a:pt x="17" y="24"/>
                  </a:cubicBezTo>
                  <a:cubicBezTo>
                    <a:pt x="23" y="13"/>
                    <a:pt x="30" y="2"/>
                    <a:pt x="30" y="2"/>
                  </a:cubicBezTo>
                  <a:cubicBezTo>
                    <a:pt x="30" y="3"/>
                    <a:pt x="30" y="3"/>
                    <a:pt x="30" y="3"/>
                  </a:cubicBezTo>
                  <a:cubicBezTo>
                    <a:pt x="30" y="3"/>
                    <a:pt x="24" y="14"/>
                    <a:pt x="17" y="25"/>
                  </a:cubicBezTo>
                  <a:close/>
                  <a:moveTo>
                    <a:pt x="8" y="18"/>
                  </a:moveTo>
                  <a:cubicBezTo>
                    <a:pt x="0" y="32"/>
                    <a:pt x="4" y="47"/>
                    <a:pt x="4" y="47"/>
                  </a:cubicBezTo>
                  <a:cubicBezTo>
                    <a:pt x="4" y="47"/>
                    <a:pt x="20" y="42"/>
                    <a:pt x="27" y="28"/>
                  </a:cubicBezTo>
                  <a:cubicBezTo>
                    <a:pt x="35" y="15"/>
                    <a:pt x="31" y="0"/>
                    <a:pt x="31" y="0"/>
                  </a:cubicBezTo>
                  <a:cubicBezTo>
                    <a:pt x="31" y="0"/>
                    <a:pt x="16" y="5"/>
                    <a:pt x="8" y="18"/>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32" name="CustomShape 192"/>
            <p:cNvSpPr/>
            <p:nvPr/>
          </p:nvSpPr>
          <p:spPr>
            <a:xfrm>
              <a:off x="7820640" y="4366440"/>
              <a:ext cx="357840" cy="221400"/>
            </a:xfrm>
            <a:custGeom>
              <a:avLst/>
              <a:gdLst/>
              <a:ahLst/>
              <a:cxnLst/>
              <a:rect l="l" t="t" r="r" b="b"/>
              <a:pathLst>
                <a:path w="52" h="32">
                  <a:moveTo>
                    <a:pt x="49" y="6"/>
                  </a:moveTo>
                  <a:cubicBezTo>
                    <a:pt x="49" y="6"/>
                    <a:pt x="37" y="12"/>
                    <a:pt x="25" y="17"/>
                  </a:cubicBezTo>
                  <a:cubicBezTo>
                    <a:pt x="22" y="18"/>
                    <a:pt x="19" y="20"/>
                    <a:pt x="16" y="21"/>
                  </a:cubicBezTo>
                  <a:cubicBezTo>
                    <a:pt x="13" y="22"/>
                    <a:pt x="11" y="24"/>
                    <a:pt x="8" y="24"/>
                  </a:cubicBezTo>
                  <a:cubicBezTo>
                    <a:pt x="4" y="26"/>
                    <a:pt x="1" y="27"/>
                    <a:pt x="1" y="27"/>
                  </a:cubicBezTo>
                  <a:cubicBezTo>
                    <a:pt x="1" y="27"/>
                    <a:pt x="1" y="27"/>
                    <a:pt x="1" y="27"/>
                  </a:cubicBezTo>
                  <a:cubicBezTo>
                    <a:pt x="1" y="27"/>
                    <a:pt x="4" y="26"/>
                    <a:pt x="8" y="24"/>
                  </a:cubicBezTo>
                  <a:cubicBezTo>
                    <a:pt x="10" y="22"/>
                    <a:pt x="13" y="21"/>
                    <a:pt x="16" y="20"/>
                  </a:cubicBezTo>
                  <a:cubicBezTo>
                    <a:pt x="18" y="19"/>
                    <a:pt x="21" y="17"/>
                    <a:pt x="24" y="16"/>
                  </a:cubicBezTo>
                  <a:cubicBezTo>
                    <a:pt x="37" y="11"/>
                    <a:pt x="49" y="6"/>
                    <a:pt x="49" y="6"/>
                  </a:cubicBezTo>
                  <a:cubicBezTo>
                    <a:pt x="49" y="6"/>
                    <a:pt x="49" y="6"/>
                    <a:pt x="49" y="6"/>
                  </a:cubicBezTo>
                  <a:close/>
                  <a:moveTo>
                    <a:pt x="21" y="7"/>
                  </a:moveTo>
                  <a:cubicBezTo>
                    <a:pt x="7" y="13"/>
                    <a:pt x="0" y="28"/>
                    <a:pt x="0" y="28"/>
                  </a:cubicBezTo>
                  <a:cubicBezTo>
                    <a:pt x="0" y="28"/>
                    <a:pt x="16" y="32"/>
                    <a:pt x="30" y="26"/>
                  </a:cubicBezTo>
                  <a:cubicBezTo>
                    <a:pt x="45" y="19"/>
                    <a:pt x="52" y="4"/>
                    <a:pt x="52" y="4"/>
                  </a:cubicBezTo>
                  <a:cubicBezTo>
                    <a:pt x="52" y="4"/>
                    <a:pt x="35" y="0"/>
                    <a:pt x="21" y="7"/>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33" name="CustomShape 193"/>
            <p:cNvSpPr/>
            <p:nvPr/>
          </p:nvSpPr>
          <p:spPr>
            <a:xfrm>
              <a:off x="7650360" y="4781520"/>
              <a:ext cx="391320" cy="149040"/>
            </a:xfrm>
            <a:custGeom>
              <a:avLst/>
              <a:gdLst/>
              <a:ahLst/>
              <a:cxnLst/>
              <a:rect l="l" t="t" r="r" b="b"/>
              <a:pathLst>
                <a:path w="57" h="22">
                  <a:moveTo>
                    <a:pt x="54" y="10"/>
                  </a:moveTo>
                  <a:cubicBezTo>
                    <a:pt x="54" y="10"/>
                    <a:pt x="40" y="11"/>
                    <a:pt x="27" y="11"/>
                  </a:cubicBezTo>
                  <a:cubicBezTo>
                    <a:pt x="24" y="12"/>
                    <a:pt x="21" y="12"/>
                    <a:pt x="17" y="12"/>
                  </a:cubicBezTo>
                  <a:cubicBezTo>
                    <a:pt x="14" y="12"/>
                    <a:pt x="11" y="12"/>
                    <a:pt x="9" y="12"/>
                  </a:cubicBezTo>
                  <a:cubicBezTo>
                    <a:pt x="4" y="12"/>
                    <a:pt x="1" y="12"/>
                    <a:pt x="1" y="12"/>
                  </a:cubicBezTo>
                  <a:cubicBezTo>
                    <a:pt x="1" y="12"/>
                    <a:pt x="1" y="12"/>
                    <a:pt x="1" y="12"/>
                  </a:cubicBezTo>
                  <a:cubicBezTo>
                    <a:pt x="1" y="12"/>
                    <a:pt x="4" y="11"/>
                    <a:pt x="9" y="11"/>
                  </a:cubicBezTo>
                  <a:cubicBezTo>
                    <a:pt x="11" y="11"/>
                    <a:pt x="14" y="11"/>
                    <a:pt x="17" y="10"/>
                  </a:cubicBezTo>
                  <a:cubicBezTo>
                    <a:pt x="21" y="10"/>
                    <a:pt x="24" y="10"/>
                    <a:pt x="27" y="10"/>
                  </a:cubicBezTo>
                  <a:cubicBezTo>
                    <a:pt x="40" y="10"/>
                    <a:pt x="54" y="10"/>
                    <a:pt x="54" y="10"/>
                  </a:cubicBezTo>
                  <a:cubicBezTo>
                    <a:pt x="54" y="10"/>
                    <a:pt x="54" y="10"/>
                    <a:pt x="54" y="10"/>
                  </a:cubicBezTo>
                  <a:close/>
                  <a:moveTo>
                    <a:pt x="0" y="12"/>
                  </a:moveTo>
                  <a:cubicBezTo>
                    <a:pt x="0" y="12"/>
                    <a:pt x="13" y="22"/>
                    <a:pt x="29" y="21"/>
                  </a:cubicBezTo>
                  <a:cubicBezTo>
                    <a:pt x="45" y="21"/>
                    <a:pt x="57" y="10"/>
                    <a:pt x="57" y="10"/>
                  </a:cubicBezTo>
                  <a:cubicBezTo>
                    <a:pt x="57" y="10"/>
                    <a:pt x="44" y="0"/>
                    <a:pt x="28" y="0"/>
                  </a:cubicBezTo>
                  <a:cubicBezTo>
                    <a:pt x="12" y="1"/>
                    <a:pt x="0" y="12"/>
                    <a:pt x="0" y="12"/>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34" name="CustomShape 194"/>
            <p:cNvSpPr/>
            <p:nvPr/>
          </p:nvSpPr>
          <p:spPr>
            <a:xfrm>
              <a:off x="7428600" y="5033880"/>
              <a:ext cx="357840" cy="221400"/>
            </a:xfrm>
            <a:custGeom>
              <a:avLst/>
              <a:gdLst/>
              <a:ahLst/>
              <a:cxnLst/>
              <a:rect l="l" t="t" r="r" b="b"/>
              <a:pathLst>
                <a:path w="52" h="32">
                  <a:moveTo>
                    <a:pt x="49" y="27"/>
                  </a:moveTo>
                  <a:cubicBezTo>
                    <a:pt x="49" y="27"/>
                    <a:pt x="37" y="21"/>
                    <a:pt x="25" y="16"/>
                  </a:cubicBezTo>
                  <a:cubicBezTo>
                    <a:pt x="22" y="15"/>
                    <a:pt x="19" y="13"/>
                    <a:pt x="16" y="12"/>
                  </a:cubicBezTo>
                  <a:cubicBezTo>
                    <a:pt x="13" y="11"/>
                    <a:pt x="11" y="10"/>
                    <a:pt x="9" y="8"/>
                  </a:cubicBezTo>
                  <a:cubicBezTo>
                    <a:pt x="4" y="6"/>
                    <a:pt x="1" y="5"/>
                    <a:pt x="1" y="5"/>
                  </a:cubicBezTo>
                  <a:cubicBezTo>
                    <a:pt x="1" y="4"/>
                    <a:pt x="1" y="4"/>
                    <a:pt x="1" y="4"/>
                  </a:cubicBezTo>
                  <a:cubicBezTo>
                    <a:pt x="1" y="4"/>
                    <a:pt x="5" y="6"/>
                    <a:pt x="9" y="7"/>
                  </a:cubicBezTo>
                  <a:cubicBezTo>
                    <a:pt x="11" y="8"/>
                    <a:pt x="14" y="10"/>
                    <a:pt x="17" y="11"/>
                  </a:cubicBezTo>
                  <a:cubicBezTo>
                    <a:pt x="20" y="12"/>
                    <a:pt x="23" y="14"/>
                    <a:pt x="26" y="15"/>
                  </a:cubicBezTo>
                  <a:cubicBezTo>
                    <a:pt x="37" y="21"/>
                    <a:pt x="49" y="27"/>
                    <a:pt x="49" y="27"/>
                  </a:cubicBezTo>
                  <a:cubicBezTo>
                    <a:pt x="49" y="27"/>
                    <a:pt x="49" y="27"/>
                    <a:pt x="49" y="27"/>
                  </a:cubicBezTo>
                  <a:close/>
                  <a:moveTo>
                    <a:pt x="31" y="7"/>
                  </a:moveTo>
                  <a:cubicBezTo>
                    <a:pt x="17" y="0"/>
                    <a:pt x="0" y="4"/>
                    <a:pt x="0" y="4"/>
                  </a:cubicBezTo>
                  <a:cubicBezTo>
                    <a:pt x="0" y="4"/>
                    <a:pt x="7" y="19"/>
                    <a:pt x="22" y="25"/>
                  </a:cubicBezTo>
                  <a:cubicBezTo>
                    <a:pt x="36" y="32"/>
                    <a:pt x="52" y="28"/>
                    <a:pt x="52" y="28"/>
                  </a:cubicBezTo>
                  <a:cubicBezTo>
                    <a:pt x="52" y="28"/>
                    <a:pt x="45" y="13"/>
                    <a:pt x="31" y="7"/>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35" name="CustomShape 195"/>
            <p:cNvSpPr/>
            <p:nvPr/>
          </p:nvSpPr>
          <p:spPr>
            <a:xfrm>
              <a:off x="7201800" y="5173200"/>
              <a:ext cx="259920" cy="280440"/>
            </a:xfrm>
            <a:custGeom>
              <a:avLst/>
              <a:gdLst/>
              <a:ahLst/>
              <a:cxnLst/>
              <a:rect l="l" t="t" r="r" b="b"/>
              <a:pathLst>
                <a:path w="38" h="41">
                  <a:moveTo>
                    <a:pt x="36" y="39"/>
                  </a:moveTo>
                  <a:cubicBezTo>
                    <a:pt x="36" y="39"/>
                    <a:pt x="27" y="30"/>
                    <a:pt x="18" y="20"/>
                  </a:cubicBezTo>
                  <a:cubicBezTo>
                    <a:pt x="16" y="18"/>
                    <a:pt x="14" y="16"/>
                    <a:pt x="11" y="13"/>
                  </a:cubicBezTo>
                  <a:cubicBezTo>
                    <a:pt x="9" y="11"/>
                    <a:pt x="8" y="9"/>
                    <a:pt x="6" y="7"/>
                  </a:cubicBezTo>
                  <a:cubicBezTo>
                    <a:pt x="3" y="3"/>
                    <a:pt x="1" y="1"/>
                    <a:pt x="1" y="1"/>
                  </a:cubicBezTo>
                  <a:cubicBezTo>
                    <a:pt x="1" y="1"/>
                    <a:pt x="1" y="1"/>
                    <a:pt x="1" y="1"/>
                  </a:cubicBezTo>
                  <a:cubicBezTo>
                    <a:pt x="1" y="1"/>
                    <a:pt x="4" y="3"/>
                    <a:pt x="7" y="6"/>
                  </a:cubicBezTo>
                  <a:cubicBezTo>
                    <a:pt x="9" y="8"/>
                    <a:pt x="11" y="10"/>
                    <a:pt x="13" y="12"/>
                  </a:cubicBezTo>
                  <a:cubicBezTo>
                    <a:pt x="15" y="15"/>
                    <a:pt x="17" y="17"/>
                    <a:pt x="19" y="19"/>
                  </a:cubicBezTo>
                  <a:cubicBezTo>
                    <a:pt x="27" y="29"/>
                    <a:pt x="36" y="39"/>
                    <a:pt x="36" y="39"/>
                  </a:cubicBezTo>
                  <a:cubicBezTo>
                    <a:pt x="36" y="39"/>
                    <a:pt x="36" y="39"/>
                    <a:pt x="36" y="39"/>
                  </a:cubicBezTo>
                  <a:close/>
                  <a:moveTo>
                    <a:pt x="0" y="0"/>
                  </a:moveTo>
                  <a:cubicBezTo>
                    <a:pt x="0" y="0"/>
                    <a:pt x="0" y="16"/>
                    <a:pt x="11" y="27"/>
                  </a:cubicBezTo>
                  <a:cubicBezTo>
                    <a:pt x="21" y="39"/>
                    <a:pt x="38" y="41"/>
                    <a:pt x="38" y="41"/>
                  </a:cubicBezTo>
                  <a:cubicBezTo>
                    <a:pt x="38" y="41"/>
                    <a:pt x="38" y="25"/>
                    <a:pt x="27" y="14"/>
                  </a:cubicBezTo>
                  <a:cubicBezTo>
                    <a:pt x="17" y="2"/>
                    <a:pt x="0" y="0"/>
                    <a:pt x="0" y="0"/>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236" name="CustomShape 196"/>
            <p:cNvSpPr/>
            <p:nvPr/>
          </p:nvSpPr>
          <p:spPr>
            <a:xfrm>
              <a:off x="7629840" y="3735000"/>
              <a:ext cx="128520" cy="123480"/>
            </a:xfrm>
            <a:custGeom>
              <a:avLst/>
              <a:gdLst/>
              <a:ahLst/>
              <a:cxnLst/>
              <a:rect l="l" t="t" r="r" b="b"/>
              <a:pathLst>
                <a:path w="19" h="18">
                  <a:moveTo>
                    <a:pt x="6" y="12"/>
                  </a:moveTo>
                  <a:cubicBezTo>
                    <a:pt x="4" y="12"/>
                    <a:pt x="3" y="11"/>
                    <a:pt x="3" y="9"/>
                  </a:cubicBezTo>
                  <a:cubicBezTo>
                    <a:pt x="3" y="7"/>
                    <a:pt x="4" y="6"/>
                    <a:pt x="6" y="6"/>
                  </a:cubicBezTo>
                  <a:cubicBezTo>
                    <a:pt x="8" y="6"/>
                    <a:pt x="10" y="7"/>
                    <a:pt x="10" y="9"/>
                  </a:cubicBezTo>
                  <a:cubicBezTo>
                    <a:pt x="10" y="11"/>
                    <a:pt x="8" y="12"/>
                    <a:pt x="6" y="12"/>
                  </a:cubicBezTo>
                  <a:close/>
                  <a:moveTo>
                    <a:pt x="10" y="0"/>
                  </a:moveTo>
                  <a:cubicBezTo>
                    <a:pt x="4" y="0"/>
                    <a:pt x="0" y="4"/>
                    <a:pt x="0" y="9"/>
                  </a:cubicBezTo>
                  <a:cubicBezTo>
                    <a:pt x="0" y="14"/>
                    <a:pt x="4" y="18"/>
                    <a:pt x="10" y="18"/>
                  </a:cubicBezTo>
                  <a:cubicBezTo>
                    <a:pt x="15" y="18"/>
                    <a:pt x="19" y="14"/>
                    <a:pt x="19" y="9"/>
                  </a:cubicBezTo>
                  <a:cubicBezTo>
                    <a:pt x="19" y="4"/>
                    <a:pt x="15" y="0"/>
                    <a:pt x="10" y="0"/>
                  </a:cubicBezTo>
                  <a:close/>
                </a:path>
              </a:pathLst>
            </a:custGeom>
            <a:solidFill>
              <a:srgbClr val="000005"/>
            </a:solidFill>
            <a:ln>
              <a:noFill/>
            </a:ln>
          </p:spPr>
          <p:style>
            <a:lnRef idx="0">
              <a:scrgbClr r="0" g="0" b="0"/>
            </a:lnRef>
            <a:fillRef idx="0">
              <a:scrgbClr r="0" g="0" b="0"/>
            </a:fillRef>
            <a:effectRef idx="0">
              <a:scrgbClr r="0" g="0" b="0"/>
            </a:effectRef>
            <a:fontRef idx="minor"/>
          </p:style>
        </p:sp>
        <p:sp>
          <p:nvSpPr>
            <p:cNvPr id="237" name="CustomShape 197"/>
            <p:cNvSpPr/>
            <p:nvPr/>
          </p:nvSpPr>
          <p:spPr>
            <a:xfrm>
              <a:off x="7864200" y="4263120"/>
              <a:ext cx="136080" cy="123480"/>
            </a:xfrm>
            <a:custGeom>
              <a:avLst/>
              <a:gdLst/>
              <a:ahLst/>
              <a:cxnLst/>
              <a:rect l="l" t="t" r="r" b="b"/>
              <a:pathLst>
                <a:path w="20" h="18">
                  <a:moveTo>
                    <a:pt x="7" y="12"/>
                  </a:moveTo>
                  <a:cubicBezTo>
                    <a:pt x="5" y="12"/>
                    <a:pt x="3" y="10"/>
                    <a:pt x="3" y="9"/>
                  </a:cubicBezTo>
                  <a:cubicBezTo>
                    <a:pt x="3" y="7"/>
                    <a:pt x="5" y="5"/>
                    <a:pt x="7" y="5"/>
                  </a:cubicBezTo>
                  <a:cubicBezTo>
                    <a:pt x="9" y="5"/>
                    <a:pt x="10" y="7"/>
                    <a:pt x="10" y="9"/>
                  </a:cubicBezTo>
                  <a:cubicBezTo>
                    <a:pt x="10" y="10"/>
                    <a:pt x="9" y="12"/>
                    <a:pt x="7" y="12"/>
                  </a:cubicBezTo>
                  <a:close/>
                  <a:moveTo>
                    <a:pt x="10" y="0"/>
                  </a:moveTo>
                  <a:cubicBezTo>
                    <a:pt x="5" y="0"/>
                    <a:pt x="0" y="4"/>
                    <a:pt x="0" y="9"/>
                  </a:cubicBezTo>
                  <a:cubicBezTo>
                    <a:pt x="0" y="14"/>
                    <a:pt x="5" y="18"/>
                    <a:pt x="10" y="18"/>
                  </a:cubicBezTo>
                  <a:cubicBezTo>
                    <a:pt x="15" y="18"/>
                    <a:pt x="20" y="14"/>
                    <a:pt x="20" y="9"/>
                  </a:cubicBezTo>
                  <a:cubicBezTo>
                    <a:pt x="20" y="4"/>
                    <a:pt x="15" y="0"/>
                    <a:pt x="10" y="0"/>
                  </a:cubicBezTo>
                  <a:close/>
                </a:path>
              </a:pathLst>
            </a:custGeom>
            <a:solidFill>
              <a:srgbClr val="000005"/>
            </a:solidFill>
            <a:ln>
              <a:noFill/>
            </a:ln>
          </p:spPr>
          <p:style>
            <a:lnRef idx="0">
              <a:scrgbClr r="0" g="0" b="0"/>
            </a:lnRef>
            <a:fillRef idx="0">
              <a:scrgbClr r="0" g="0" b="0"/>
            </a:fillRef>
            <a:effectRef idx="0">
              <a:scrgbClr r="0" g="0" b="0"/>
            </a:effectRef>
            <a:fontRef idx="minor"/>
          </p:style>
        </p:sp>
        <p:sp>
          <p:nvSpPr>
            <p:cNvPr id="238" name="CustomShape 198"/>
            <p:cNvSpPr/>
            <p:nvPr/>
          </p:nvSpPr>
          <p:spPr>
            <a:xfrm>
              <a:off x="7580880" y="4910400"/>
              <a:ext cx="131040" cy="123480"/>
            </a:xfrm>
            <a:custGeom>
              <a:avLst/>
              <a:gdLst/>
              <a:ahLst/>
              <a:cxnLst/>
              <a:rect l="l" t="t" r="r" b="b"/>
              <a:pathLst>
                <a:path w="19" h="18">
                  <a:moveTo>
                    <a:pt x="6" y="12"/>
                  </a:moveTo>
                  <a:cubicBezTo>
                    <a:pt x="4" y="12"/>
                    <a:pt x="3" y="10"/>
                    <a:pt x="3" y="9"/>
                  </a:cubicBezTo>
                  <a:cubicBezTo>
                    <a:pt x="3" y="7"/>
                    <a:pt x="4" y="6"/>
                    <a:pt x="6" y="6"/>
                  </a:cubicBezTo>
                  <a:cubicBezTo>
                    <a:pt x="8" y="6"/>
                    <a:pt x="10" y="7"/>
                    <a:pt x="10" y="9"/>
                  </a:cubicBezTo>
                  <a:cubicBezTo>
                    <a:pt x="10" y="10"/>
                    <a:pt x="8" y="12"/>
                    <a:pt x="6" y="12"/>
                  </a:cubicBezTo>
                  <a:close/>
                  <a:moveTo>
                    <a:pt x="10" y="0"/>
                  </a:moveTo>
                  <a:cubicBezTo>
                    <a:pt x="4" y="0"/>
                    <a:pt x="0" y="4"/>
                    <a:pt x="0" y="9"/>
                  </a:cubicBezTo>
                  <a:cubicBezTo>
                    <a:pt x="0" y="14"/>
                    <a:pt x="4" y="18"/>
                    <a:pt x="10" y="18"/>
                  </a:cubicBezTo>
                  <a:cubicBezTo>
                    <a:pt x="15" y="18"/>
                    <a:pt x="19" y="14"/>
                    <a:pt x="19" y="9"/>
                  </a:cubicBezTo>
                  <a:cubicBezTo>
                    <a:pt x="19" y="4"/>
                    <a:pt x="15" y="0"/>
                    <a:pt x="10" y="0"/>
                  </a:cubicBezTo>
                  <a:close/>
                </a:path>
              </a:pathLst>
            </a:custGeom>
            <a:solidFill>
              <a:srgbClr val="000005"/>
            </a:solidFill>
            <a:ln>
              <a:noFill/>
            </a:ln>
          </p:spPr>
          <p:style>
            <a:lnRef idx="0">
              <a:scrgbClr r="0" g="0" b="0"/>
            </a:lnRef>
            <a:fillRef idx="0">
              <a:scrgbClr r="0" g="0" b="0"/>
            </a:fillRef>
            <a:effectRef idx="0">
              <a:scrgbClr r="0" g="0" b="0"/>
            </a:effectRef>
            <a:fontRef idx="minor"/>
          </p:style>
        </p:sp>
        <p:sp>
          <p:nvSpPr>
            <p:cNvPr id="239" name="CustomShape 199"/>
            <p:cNvSpPr/>
            <p:nvPr/>
          </p:nvSpPr>
          <p:spPr>
            <a:xfrm>
              <a:off x="7008480" y="5235120"/>
              <a:ext cx="131040" cy="123480"/>
            </a:xfrm>
            <a:custGeom>
              <a:avLst/>
              <a:gdLst/>
              <a:ahLst/>
              <a:cxnLst/>
              <a:rect l="l" t="t" r="r" b="b"/>
              <a:pathLst>
                <a:path w="19" h="18">
                  <a:moveTo>
                    <a:pt x="6" y="12"/>
                  </a:moveTo>
                  <a:cubicBezTo>
                    <a:pt x="5" y="12"/>
                    <a:pt x="3" y="11"/>
                    <a:pt x="3" y="9"/>
                  </a:cubicBezTo>
                  <a:cubicBezTo>
                    <a:pt x="3" y="7"/>
                    <a:pt x="5" y="6"/>
                    <a:pt x="6" y="6"/>
                  </a:cubicBezTo>
                  <a:cubicBezTo>
                    <a:pt x="8" y="6"/>
                    <a:pt x="10" y="7"/>
                    <a:pt x="10" y="9"/>
                  </a:cubicBezTo>
                  <a:cubicBezTo>
                    <a:pt x="10" y="11"/>
                    <a:pt x="8" y="12"/>
                    <a:pt x="6" y="12"/>
                  </a:cubicBezTo>
                  <a:close/>
                  <a:moveTo>
                    <a:pt x="10" y="0"/>
                  </a:moveTo>
                  <a:cubicBezTo>
                    <a:pt x="5" y="0"/>
                    <a:pt x="0" y="4"/>
                    <a:pt x="0" y="9"/>
                  </a:cubicBezTo>
                  <a:cubicBezTo>
                    <a:pt x="0" y="14"/>
                    <a:pt x="5" y="18"/>
                    <a:pt x="10" y="18"/>
                  </a:cubicBezTo>
                  <a:cubicBezTo>
                    <a:pt x="15" y="18"/>
                    <a:pt x="19" y="14"/>
                    <a:pt x="19" y="9"/>
                  </a:cubicBezTo>
                  <a:cubicBezTo>
                    <a:pt x="19" y="4"/>
                    <a:pt x="15" y="0"/>
                    <a:pt x="10" y="0"/>
                  </a:cubicBezTo>
                  <a:close/>
                </a:path>
              </a:pathLst>
            </a:custGeom>
            <a:solidFill>
              <a:srgbClr val="000005"/>
            </a:solidFill>
            <a:ln>
              <a:noFill/>
            </a:ln>
          </p:spPr>
          <p:style>
            <a:lnRef idx="0">
              <a:scrgbClr r="0" g="0" b="0"/>
            </a:lnRef>
            <a:fillRef idx="0">
              <a:scrgbClr r="0" g="0" b="0"/>
            </a:fillRef>
            <a:effectRef idx="0">
              <a:scrgbClr r="0" g="0" b="0"/>
            </a:effectRef>
            <a:fontRef idx="minor"/>
          </p:style>
        </p:sp>
        <p:sp>
          <p:nvSpPr>
            <p:cNvPr id="240" name="CustomShape 200"/>
            <p:cNvSpPr/>
            <p:nvPr/>
          </p:nvSpPr>
          <p:spPr>
            <a:xfrm>
              <a:off x="6451920" y="3727080"/>
              <a:ext cx="1437840" cy="1796040"/>
            </a:xfrm>
            <a:custGeom>
              <a:avLst/>
              <a:gdLst/>
              <a:ahLst/>
              <a:cxnLst/>
              <a:rect l="l" t="t" r="r" b="b"/>
              <a:pathLst>
                <a:path w="209" h="261">
                  <a:moveTo>
                    <a:pt x="192" y="14"/>
                  </a:moveTo>
                  <a:cubicBezTo>
                    <a:pt x="190" y="9"/>
                    <a:pt x="187" y="6"/>
                    <a:pt x="186" y="4"/>
                  </a:cubicBezTo>
                  <a:cubicBezTo>
                    <a:pt x="184" y="2"/>
                    <a:pt x="183" y="0"/>
                    <a:pt x="183" y="0"/>
                  </a:cubicBezTo>
                  <a:cubicBezTo>
                    <a:pt x="183" y="0"/>
                    <a:pt x="184" y="2"/>
                    <a:pt x="186" y="4"/>
                  </a:cubicBezTo>
                  <a:cubicBezTo>
                    <a:pt x="187" y="6"/>
                    <a:pt x="189" y="9"/>
                    <a:pt x="191" y="14"/>
                  </a:cubicBezTo>
                  <a:cubicBezTo>
                    <a:pt x="196" y="23"/>
                    <a:pt x="201" y="36"/>
                    <a:pt x="203" y="53"/>
                  </a:cubicBezTo>
                  <a:cubicBezTo>
                    <a:pt x="206" y="70"/>
                    <a:pt x="205" y="90"/>
                    <a:pt x="198" y="111"/>
                  </a:cubicBezTo>
                  <a:cubicBezTo>
                    <a:pt x="195" y="121"/>
                    <a:pt x="190" y="131"/>
                    <a:pt x="184" y="140"/>
                  </a:cubicBezTo>
                  <a:cubicBezTo>
                    <a:pt x="182" y="145"/>
                    <a:pt x="178" y="150"/>
                    <a:pt x="175" y="154"/>
                  </a:cubicBezTo>
                  <a:cubicBezTo>
                    <a:pt x="173" y="156"/>
                    <a:pt x="171" y="159"/>
                    <a:pt x="169" y="161"/>
                  </a:cubicBezTo>
                  <a:cubicBezTo>
                    <a:pt x="168" y="163"/>
                    <a:pt x="166" y="165"/>
                    <a:pt x="164" y="167"/>
                  </a:cubicBezTo>
                  <a:cubicBezTo>
                    <a:pt x="156" y="175"/>
                    <a:pt x="147" y="182"/>
                    <a:pt x="137" y="188"/>
                  </a:cubicBezTo>
                  <a:cubicBezTo>
                    <a:pt x="127" y="194"/>
                    <a:pt x="117" y="199"/>
                    <a:pt x="107" y="202"/>
                  </a:cubicBezTo>
                  <a:cubicBezTo>
                    <a:pt x="96" y="206"/>
                    <a:pt x="86" y="209"/>
                    <a:pt x="76" y="210"/>
                  </a:cubicBezTo>
                  <a:cubicBezTo>
                    <a:pt x="74" y="211"/>
                    <a:pt x="71" y="211"/>
                    <a:pt x="69" y="211"/>
                  </a:cubicBezTo>
                  <a:cubicBezTo>
                    <a:pt x="67" y="212"/>
                    <a:pt x="64" y="212"/>
                    <a:pt x="61" y="213"/>
                  </a:cubicBezTo>
                  <a:cubicBezTo>
                    <a:pt x="56" y="214"/>
                    <a:pt x="51" y="215"/>
                    <a:pt x="47" y="216"/>
                  </a:cubicBezTo>
                  <a:cubicBezTo>
                    <a:pt x="38" y="219"/>
                    <a:pt x="30" y="223"/>
                    <a:pt x="23" y="228"/>
                  </a:cubicBezTo>
                  <a:cubicBezTo>
                    <a:pt x="17" y="232"/>
                    <a:pt x="12" y="238"/>
                    <a:pt x="8" y="242"/>
                  </a:cubicBezTo>
                  <a:cubicBezTo>
                    <a:pt x="5" y="247"/>
                    <a:pt x="3" y="251"/>
                    <a:pt x="2" y="254"/>
                  </a:cubicBezTo>
                  <a:cubicBezTo>
                    <a:pt x="1" y="255"/>
                    <a:pt x="0" y="256"/>
                    <a:pt x="0" y="257"/>
                  </a:cubicBezTo>
                  <a:cubicBezTo>
                    <a:pt x="0" y="258"/>
                    <a:pt x="0" y="259"/>
                    <a:pt x="0" y="258"/>
                  </a:cubicBezTo>
                  <a:cubicBezTo>
                    <a:pt x="13" y="261"/>
                    <a:pt x="13" y="261"/>
                    <a:pt x="13" y="261"/>
                  </a:cubicBezTo>
                  <a:cubicBezTo>
                    <a:pt x="13" y="261"/>
                    <a:pt x="14" y="261"/>
                    <a:pt x="14" y="261"/>
                  </a:cubicBezTo>
                  <a:cubicBezTo>
                    <a:pt x="14" y="260"/>
                    <a:pt x="14" y="259"/>
                    <a:pt x="14" y="258"/>
                  </a:cubicBezTo>
                  <a:cubicBezTo>
                    <a:pt x="15" y="256"/>
                    <a:pt x="17" y="253"/>
                    <a:pt x="20" y="250"/>
                  </a:cubicBezTo>
                  <a:cubicBezTo>
                    <a:pt x="22" y="246"/>
                    <a:pt x="26" y="242"/>
                    <a:pt x="31" y="238"/>
                  </a:cubicBezTo>
                  <a:cubicBezTo>
                    <a:pt x="37" y="234"/>
                    <a:pt x="43" y="231"/>
                    <a:pt x="51" y="228"/>
                  </a:cubicBezTo>
                  <a:cubicBezTo>
                    <a:pt x="55" y="227"/>
                    <a:pt x="59" y="226"/>
                    <a:pt x="64" y="225"/>
                  </a:cubicBezTo>
                  <a:cubicBezTo>
                    <a:pt x="66" y="224"/>
                    <a:pt x="68" y="224"/>
                    <a:pt x="71" y="224"/>
                  </a:cubicBezTo>
                  <a:cubicBezTo>
                    <a:pt x="73" y="223"/>
                    <a:pt x="76" y="223"/>
                    <a:pt x="79" y="222"/>
                  </a:cubicBezTo>
                  <a:cubicBezTo>
                    <a:pt x="89" y="220"/>
                    <a:pt x="100" y="217"/>
                    <a:pt x="111" y="212"/>
                  </a:cubicBezTo>
                  <a:cubicBezTo>
                    <a:pt x="122" y="208"/>
                    <a:pt x="132" y="203"/>
                    <a:pt x="142" y="196"/>
                  </a:cubicBezTo>
                  <a:cubicBezTo>
                    <a:pt x="152" y="189"/>
                    <a:pt x="162" y="181"/>
                    <a:pt x="170" y="172"/>
                  </a:cubicBezTo>
                  <a:cubicBezTo>
                    <a:pt x="172" y="170"/>
                    <a:pt x="174" y="168"/>
                    <a:pt x="176" y="165"/>
                  </a:cubicBezTo>
                  <a:cubicBezTo>
                    <a:pt x="177" y="163"/>
                    <a:pt x="179" y="161"/>
                    <a:pt x="181" y="158"/>
                  </a:cubicBezTo>
                  <a:cubicBezTo>
                    <a:pt x="185" y="153"/>
                    <a:pt x="188" y="148"/>
                    <a:pt x="190" y="143"/>
                  </a:cubicBezTo>
                  <a:cubicBezTo>
                    <a:pt x="196" y="133"/>
                    <a:pt x="200" y="123"/>
                    <a:pt x="203" y="112"/>
                  </a:cubicBezTo>
                  <a:cubicBezTo>
                    <a:pt x="209" y="91"/>
                    <a:pt x="209" y="70"/>
                    <a:pt x="206" y="53"/>
                  </a:cubicBezTo>
                  <a:cubicBezTo>
                    <a:pt x="203" y="36"/>
                    <a:pt x="197" y="22"/>
                    <a:pt x="192" y="14"/>
                  </a:cubicBezTo>
                  <a:close/>
                </a:path>
              </a:pathLst>
            </a:custGeom>
            <a:solidFill>
              <a:srgbClr val="1F1F1F"/>
            </a:solidFill>
            <a:ln>
              <a:noFill/>
            </a:ln>
          </p:spPr>
          <p:style>
            <a:lnRef idx="0">
              <a:scrgbClr r="0" g="0" b="0"/>
            </a:lnRef>
            <a:fillRef idx="0">
              <a:scrgbClr r="0" g="0" b="0"/>
            </a:fillRef>
            <a:effectRef idx="0">
              <a:scrgbClr r="0" g="0" b="0"/>
            </a:effectRef>
            <a:fontRef idx="minor"/>
          </p:style>
        </p:sp>
        <p:sp>
          <p:nvSpPr>
            <p:cNvPr id="241" name="CustomShape 201"/>
            <p:cNvSpPr/>
            <p:nvPr/>
          </p:nvSpPr>
          <p:spPr>
            <a:xfrm>
              <a:off x="7083360" y="3368880"/>
              <a:ext cx="780480" cy="1079640"/>
            </a:xfrm>
            <a:custGeom>
              <a:avLst/>
              <a:gdLst/>
              <a:ahLst/>
              <a:cxnLst/>
              <a:rect l="l" t="t" r="r" b="b"/>
              <a:pathLst>
                <a:path w="113" h="157">
                  <a:moveTo>
                    <a:pt x="47" y="13"/>
                  </a:moveTo>
                  <a:cubicBezTo>
                    <a:pt x="98" y="13"/>
                    <a:pt x="98" y="13"/>
                    <a:pt x="98" y="13"/>
                  </a:cubicBezTo>
                  <a:cubicBezTo>
                    <a:pt x="97" y="28"/>
                    <a:pt x="91" y="63"/>
                    <a:pt x="69" y="95"/>
                  </a:cubicBezTo>
                  <a:cubicBezTo>
                    <a:pt x="43" y="136"/>
                    <a:pt x="0" y="144"/>
                    <a:pt x="0" y="144"/>
                  </a:cubicBezTo>
                  <a:cubicBezTo>
                    <a:pt x="2" y="157"/>
                    <a:pt x="2" y="157"/>
                    <a:pt x="2" y="157"/>
                  </a:cubicBezTo>
                  <a:cubicBezTo>
                    <a:pt x="4" y="157"/>
                    <a:pt x="51" y="148"/>
                    <a:pt x="81" y="102"/>
                  </a:cubicBezTo>
                  <a:cubicBezTo>
                    <a:pt x="111" y="57"/>
                    <a:pt x="113" y="9"/>
                    <a:pt x="113" y="7"/>
                  </a:cubicBezTo>
                  <a:cubicBezTo>
                    <a:pt x="113" y="0"/>
                    <a:pt x="113" y="0"/>
                    <a:pt x="113" y="0"/>
                  </a:cubicBezTo>
                  <a:cubicBezTo>
                    <a:pt x="47" y="0"/>
                    <a:pt x="47" y="0"/>
                    <a:pt x="47" y="0"/>
                  </a:cubicBezTo>
                  <a:cubicBezTo>
                    <a:pt x="47" y="13"/>
                    <a:pt x="47" y="13"/>
                    <a:pt x="47" y="13"/>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42" name="CustomShape 202"/>
            <p:cNvSpPr/>
            <p:nvPr/>
          </p:nvSpPr>
          <p:spPr>
            <a:xfrm>
              <a:off x="5879520" y="3162600"/>
              <a:ext cx="1561680" cy="1582200"/>
            </a:xfrm>
            <a:custGeom>
              <a:avLst/>
              <a:gdLst/>
              <a:ahLst/>
              <a:cxnLst/>
              <a:rect l="l" t="t" r="r" b="b"/>
              <a:pathLst>
                <a:path w="227" h="230">
                  <a:moveTo>
                    <a:pt x="0" y="0"/>
                  </a:moveTo>
                  <a:cubicBezTo>
                    <a:pt x="0" y="1"/>
                    <a:pt x="0" y="1"/>
                    <a:pt x="0" y="1"/>
                  </a:cubicBezTo>
                  <a:cubicBezTo>
                    <a:pt x="0" y="127"/>
                    <a:pt x="51" y="230"/>
                    <a:pt x="113" y="230"/>
                  </a:cubicBezTo>
                  <a:cubicBezTo>
                    <a:pt x="176" y="230"/>
                    <a:pt x="227" y="127"/>
                    <a:pt x="227" y="1"/>
                  </a:cubicBezTo>
                  <a:cubicBezTo>
                    <a:pt x="227" y="0"/>
                    <a:pt x="227" y="0"/>
                    <a:pt x="227" y="0"/>
                  </a:cubicBezTo>
                  <a:cubicBezTo>
                    <a:pt x="0" y="0"/>
                    <a:pt x="0" y="0"/>
                    <a:pt x="0" y="0"/>
                  </a:cubicBezTo>
                  <a:close/>
                </a:path>
              </a:pathLst>
            </a:custGeom>
            <a:solidFill>
              <a:srgbClr val="FFA461"/>
            </a:solidFill>
            <a:ln>
              <a:noFill/>
            </a:ln>
          </p:spPr>
          <p:style>
            <a:lnRef idx="0">
              <a:scrgbClr r="0" g="0" b="0"/>
            </a:lnRef>
            <a:fillRef idx="0">
              <a:scrgbClr r="0" g="0" b="0"/>
            </a:fillRef>
            <a:effectRef idx="0">
              <a:scrgbClr r="0" g="0" b="0"/>
            </a:effectRef>
            <a:fontRef idx="minor"/>
          </p:style>
        </p:sp>
        <p:sp>
          <p:nvSpPr>
            <p:cNvPr id="243" name="CustomShape 203"/>
            <p:cNvSpPr/>
            <p:nvPr/>
          </p:nvSpPr>
          <p:spPr>
            <a:xfrm>
              <a:off x="5879520" y="3162600"/>
              <a:ext cx="1561680" cy="1582200"/>
            </a:xfrm>
            <a:custGeom>
              <a:avLst/>
              <a:gdLst/>
              <a:ahLst/>
              <a:cxnLst/>
              <a:rect l="l" t="t" r="r" b="b"/>
              <a:pathLst>
                <a:path w="227" h="230">
                  <a:moveTo>
                    <a:pt x="0" y="0"/>
                  </a:moveTo>
                  <a:cubicBezTo>
                    <a:pt x="0" y="1"/>
                    <a:pt x="0" y="1"/>
                    <a:pt x="0" y="1"/>
                  </a:cubicBezTo>
                  <a:cubicBezTo>
                    <a:pt x="0" y="127"/>
                    <a:pt x="51" y="230"/>
                    <a:pt x="113" y="230"/>
                  </a:cubicBezTo>
                  <a:cubicBezTo>
                    <a:pt x="176" y="230"/>
                    <a:pt x="227" y="127"/>
                    <a:pt x="227" y="1"/>
                  </a:cubicBezTo>
                  <a:cubicBezTo>
                    <a:pt x="227" y="0"/>
                    <a:pt x="227" y="0"/>
                    <a:pt x="227" y="0"/>
                  </a:cubicBezTo>
                  <a:cubicBezTo>
                    <a:pt x="0" y="0"/>
                    <a:pt x="0" y="0"/>
                    <a:pt x="0" y="0"/>
                  </a:cubicBezTo>
                  <a:close/>
                </a:path>
              </a:pathLst>
            </a:custGeom>
            <a:solidFill>
              <a:srgbClr val="FFA461"/>
            </a:solidFill>
            <a:ln>
              <a:noFill/>
            </a:ln>
          </p:spPr>
          <p:style>
            <a:lnRef idx="0">
              <a:scrgbClr r="0" g="0" b="0"/>
            </a:lnRef>
            <a:fillRef idx="0">
              <a:scrgbClr r="0" g="0" b="0"/>
            </a:fillRef>
            <a:effectRef idx="0">
              <a:scrgbClr r="0" g="0" b="0"/>
            </a:effectRef>
            <a:fontRef idx="minor"/>
          </p:style>
        </p:sp>
        <p:sp>
          <p:nvSpPr>
            <p:cNvPr id="244" name="CustomShape 204"/>
            <p:cNvSpPr/>
            <p:nvPr/>
          </p:nvSpPr>
          <p:spPr>
            <a:xfrm>
              <a:off x="6147720" y="4760640"/>
              <a:ext cx="515160" cy="906840"/>
            </a:xfrm>
            <a:custGeom>
              <a:avLst/>
              <a:gdLst/>
              <a:ahLst/>
              <a:cxnLst/>
              <a:rect l="l" t="t" r="r" b="b"/>
              <a:pathLst>
                <a:path w="75" h="132">
                  <a:moveTo>
                    <a:pt x="45" y="66"/>
                  </a:moveTo>
                  <a:cubicBezTo>
                    <a:pt x="26" y="103"/>
                    <a:pt x="12" y="105"/>
                    <a:pt x="12" y="105"/>
                  </a:cubicBezTo>
                  <a:cubicBezTo>
                    <a:pt x="12" y="113"/>
                    <a:pt x="12" y="113"/>
                    <a:pt x="12" y="113"/>
                  </a:cubicBezTo>
                  <a:cubicBezTo>
                    <a:pt x="0" y="113"/>
                    <a:pt x="0" y="113"/>
                    <a:pt x="0" y="113"/>
                  </a:cubicBezTo>
                  <a:cubicBezTo>
                    <a:pt x="0" y="132"/>
                    <a:pt x="0" y="132"/>
                    <a:pt x="0" y="132"/>
                  </a:cubicBezTo>
                  <a:cubicBezTo>
                    <a:pt x="75" y="132"/>
                    <a:pt x="75" y="132"/>
                    <a:pt x="75" y="132"/>
                  </a:cubicBezTo>
                  <a:cubicBezTo>
                    <a:pt x="75" y="0"/>
                    <a:pt x="75" y="0"/>
                    <a:pt x="75" y="0"/>
                  </a:cubicBezTo>
                  <a:cubicBezTo>
                    <a:pt x="55" y="1"/>
                    <a:pt x="55" y="1"/>
                    <a:pt x="55" y="1"/>
                  </a:cubicBezTo>
                  <a:cubicBezTo>
                    <a:pt x="55" y="1"/>
                    <a:pt x="58" y="40"/>
                    <a:pt x="45" y="66"/>
                  </a:cubicBezTo>
                  <a:close/>
                </a:path>
              </a:pathLst>
            </a:custGeom>
            <a:solidFill>
              <a:srgbClr val="FFA461"/>
            </a:solidFill>
            <a:ln>
              <a:noFill/>
            </a:ln>
          </p:spPr>
          <p:style>
            <a:lnRef idx="0">
              <a:scrgbClr r="0" g="0" b="0"/>
            </a:lnRef>
            <a:fillRef idx="0">
              <a:scrgbClr r="0" g="0" b="0"/>
            </a:fillRef>
            <a:effectRef idx="0">
              <a:scrgbClr r="0" g="0" b="0"/>
            </a:effectRef>
            <a:fontRef idx="minor"/>
          </p:style>
        </p:sp>
        <p:sp>
          <p:nvSpPr>
            <p:cNvPr id="245" name="CustomShape 205"/>
            <p:cNvSpPr/>
            <p:nvPr/>
          </p:nvSpPr>
          <p:spPr>
            <a:xfrm>
              <a:off x="6658200" y="4760640"/>
              <a:ext cx="515160" cy="906840"/>
            </a:xfrm>
            <a:custGeom>
              <a:avLst/>
              <a:gdLst/>
              <a:ahLst/>
              <a:cxnLst/>
              <a:rect l="l" t="t" r="r" b="b"/>
              <a:pathLst>
                <a:path w="75" h="132">
                  <a:moveTo>
                    <a:pt x="63" y="105"/>
                  </a:moveTo>
                  <a:cubicBezTo>
                    <a:pt x="63" y="105"/>
                    <a:pt x="49" y="103"/>
                    <a:pt x="30" y="66"/>
                  </a:cubicBezTo>
                  <a:cubicBezTo>
                    <a:pt x="17" y="40"/>
                    <a:pt x="20" y="1"/>
                    <a:pt x="20" y="1"/>
                  </a:cubicBezTo>
                  <a:cubicBezTo>
                    <a:pt x="0" y="0"/>
                    <a:pt x="0" y="0"/>
                    <a:pt x="0" y="0"/>
                  </a:cubicBezTo>
                  <a:cubicBezTo>
                    <a:pt x="0" y="132"/>
                    <a:pt x="0" y="132"/>
                    <a:pt x="0" y="132"/>
                  </a:cubicBezTo>
                  <a:cubicBezTo>
                    <a:pt x="75" y="132"/>
                    <a:pt x="75" y="132"/>
                    <a:pt x="75" y="132"/>
                  </a:cubicBezTo>
                  <a:cubicBezTo>
                    <a:pt x="75" y="113"/>
                    <a:pt x="75" y="113"/>
                    <a:pt x="75" y="113"/>
                  </a:cubicBezTo>
                  <a:cubicBezTo>
                    <a:pt x="63" y="113"/>
                    <a:pt x="63" y="113"/>
                    <a:pt x="63" y="113"/>
                  </a:cubicBezTo>
                  <a:cubicBezTo>
                    <a:pt x="63" y="105"/>
                    <a:pt x="63" y="105"/>
                    <a:pt x="63" y="105"/>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46" name="CustomShape 206"/>
            <p:cNvSpPr/>
            <p:nvPr/>
          </p:nvSpPr>
          <p:spPr>
            <a:xfrm>
              <a:off x="5443920" y="3368880"/>
              <a:ext cx="777960" cy="1079640"/>
            </a:xfrm>
            <a:custGeom>
              <a:avLst/>
              <a:gdLst/>
              <a:ahLst/>
              <a:cxnLst/>
              <a:rect l="l" t="t" r="r" b="b"/>
              <a:pathLst>
                <a:path w="113" h="157">
                  <a:moveTo>
                    <a:pt x="43" y="95"/>
                  </a:moveTo>
                  <a:cubicBezTo>
                    <a:pt x="22" y="63"/>
                    <a:pt x="16" y="28"/>
                    <a:pt x="14" y="13"/>
                  </a:cubicBezTo>
                  <a:cubicBezTo>
                    <a:pt x="66" y="13"/>
                    <a:pt x="66" y="13"/>
                    <a:pt x="66" y="13"/>
                  </a:cubicBezTo>
                  <a:cubicBezTo>
                    <a:pt x="66" y="0"/>
                    <a:pt x="66" y="0"/>
                    <a:pt x="66" y="0"/>
                  </a:cubicBezTo>
                  <a:cubicBezTo>
                    <a:pt x="0" y="0"/>
                    <a:pt x="0" y="0"/>
                    <a:pt x="0" y="0"/>
                  </a:cubicBezTo>
                  <a:cubicBezTo>
                    <a:pt x="0" y="7"/>
                    <a:pt x="0" y="7"/>
                    <a:pt x="0" y="7"/>
                  </a:cubicBezTo>
                  <a:cubicBezTo>
                    <a:pt x="0" y="9"/>
                    <a:pt x="2" y="57"/>
                    <a:pt x="31" y="102"/>
                  </a:cubicBezTo>
                  <a:cubicBezTo>
                    <a:pt x="61" y="148"/>
                    <a:pt x="108" y="157"/>
                    <a:pt x="110" y="157"/>
                  </a:cubicBezTo>
                  <a:cubicBezTo>
                    <a:pt x="113" y="144"/>
                    <a:pt x="113" y="144"/>
                    <a:pt x="113" y="144"/>
                  </a:cubicBezTo>
                  <a:cubicBezTo>
                    <a:pt x="112" y="144"/>
                    <a:pt x="70" y="136"/>
                    <a:pt x="43" y="95"/>
                  </a:cubicBezTo>
                  <a:close/>
                </a:path>
              </a:pathLst>
            </a:custGeom>
            <a:solidFill>
              <a:srgbClr val="FFA461"/>
            </a:solidFill>
            <a:ln>
              <a:noFill/>
            </a:ln>
          </p:spPr>
          <p:style>
            <a:lnRef idx="0">
              <a:scrgbClr r="0" g="0" b="0"/>
            </a:lnRef>
            <a:fillRef idx="0">
              <a:scrgbClr r="0" g="0" b="0"/>
            </a:fillRef>
            <a:effectRef idx="0">
              <a:scrgbClr r="0" g="0" b="0"/>
            </a:effectRef>
            <a:fontRef idx="minor"/>
          </p:style>
        </p:sp>
        <p:sp>
          <p:nvSpPr>
            <p:cNvPr id="247" name="CustomShape 207"/>
            <p:cNvSpPr/>
            <p:nvPr/>
          </p:nvSpPr>
          <p:spPr>
            <a:xfrm>
              <a:off x="6044400" y="3168000"/>
              <a:ext cx="218880" cy="1213560"/>
            </a:xfrm>
            <a:custGeom>
              <a:avLst/>
              <a:gdLst/>
              <a:ahLst/>
              <a:cxnLst/>
              <a:rect l="l" t="t" r="r" b="b"/>
              <a:pathLst>
                <a:path w="32" h="176">
                  <a:moveTo>
                    <a:pt x="5" y="0"/>
                  </a:moveTo>
                  <a:cubicBezTo>
                    <a:pt x="0" y="0"/>
                    <a:pt x="0" y="0"/>
                    <a:pt x="0" y="0"/>
                  </a:cubicBezTo>
                  <a:cubicBezTo>
                    <a:pt x="0" y="1"/>
                    <a:pt x="0" y="1"/>
                    <a:pt x="0" y="1"/>
                  </a:cubicBezTo>
                  <a:cubicBezTo>
                    <a:pt x="0" y="71"/>
                    <a:pt x="12" y="134"/>
                    <a:pt x="32" y="176"/>
                  </a:cubicBezTo>
                  <a:cubicBezTo>
                    <a:pt x="16" y="134"/>
                    <a:pt x="5" y="71"/>
                    <a:pt x="5" y="1"/>
                  </a:cubicBezTo>
                  <a:cubicBezTo>
                    <a:pt x="5" y="0"/>
                    <a:pt x="5" y="0"/>
                    <a:pt x="5"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48" name="CustomShape 208"/>
            <p:cNvSpPr/>
            <p:nvPr/>
          </p:nvSpPr>
          <p:spPr>
            <a:xfrm>
              <a:off x="6637320" y="3168000"/>
              <a:ext cx="675000" cy="1584720"/>
            </a:xfrm>
            <a:custGeom>
              <a:avLst/>
              <a:gdLst/>
              <a:ahLst/>
              <a:cxnLst/>
              <a:rect l="l" t="t" r="r" b="b"/>
              <a:pathLst>
                <a:path w="98" h="230">
                  <a:moveTo>
                    <a:pt x="71" y="0"/>
                  </a:moveTo>
                  <a:cubicBezTo>
                    <a:pt x="71" y="1"/>
                    <a:pt x="71" y="1"/>
                    <a:pt x="71" y="1"/>
                  </a:cubicBezTo>
                  <a:cubicBezTo>
                    <a:pt x="71" y="123"/>
                    <a:pt x="39" y="222"/>
                    <a:pt x="0" y="230"/>
                  </a:cubicBezTo>
                  <a:cubicBezTo>
                    <a:pt x="2" y="230"/>
                    <a:pt x="4" y="230"/>
                    <a:pt x="6" y="230"/>
                  </a:cubicBezTo>
                  <a:cubicBezTo>
                    <a:pt x="57" y="230"/>
                    <a:pt x="98" y="128"/>
                    <a:pt x="98" y="1"/>
                  </a:cubicBezTo>
                  <a:cubicBezTo>
                    <a:pt x="98" y="0"/>
                    <a:pt x="98" y="0"/>
                    <a:pt x="98" y="0"/>
                  </a:cubicBezTo>
                  <a:cubicBezTo>
                    <a:pt x="71" y="0"/>
                    <a:pt x="71" y="0"/>
                    <a:pt x="71"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49" name="CustomShape 209"/>
            <p:cNvSpPr/>
            <p:nvPr/>
          </p:nvSpPr>
          <p:spPr>
            <a:xfrm>
              <a:off x="6395040" y="4683240"/>
              <a:ext cx="530640" cy="164520"/>
            </a:xfrm>
            <a:custGeom>
              <a:avLst/>
              <a:gdLst/>
              <a:ahLst/>
              <a:cxnLst/>
              <a:rect l="l" t="t" r="r" b="b"/>
              <a:pathLst>
                <a:path w="77" h="24">
                  <a:moveTo>
                    <a:pt x="70" y="0"/>
                  </a:moveTo>
                  <a:cubicBezTo>
                    <a:pt x="7" y="0"/>
                    <a:pt x="7" y="0"/>
                    <a:pt x="7" y="0"/>
                  </a:cubicBezTo>
                  <a:cubicBezTo>
                    <a:pt x="3" y="0"/>
                    <a:pt x="0" y="3"/>
                    <a:pt x="0" y="7"/>
                  </a:cubicBezTo>
                  <a:cubicBezTo>
                    <a:pt x="0" y="17"/>
                    <a:pt x="0" y="17"/>
                    <a:pt x="0" y="17"/>
                  </a:cubicBezTo>
                  <a:cubicBezTo>
                    <a:pt x="0" y="21"/>
                    <a:pt x="3" y="24"/>
                    <a:pt x="7" y="24"/>
                  </a:cubicBezTo>
                  <a:cubicBezTo>
                    <a:pt x="70" y="24"/>
                    <a:pt x="70" y="24"/>
                    <a:pt x="70" y="24"/>
                  </a:cubicBezTo>
                  <a:cubicBezTo>
                    <a:pt x="74" y="24"/>
                    <a:pt x="77" y="21"/>
                    <a:pt x="77" y="17"/>
                  </a:cubicBezTo>
                  <a:cubicBezTo>
                    <a:pt x="77" y="7"/>
                    <a:pt x="77" y="7"/>
                    <a:pt x="77" y="7"/>
                  </a:cubicBezTo>
                  <a:cubicBezTo>
                    <a:pt x="77" y="3"/>
                    <a:pt x="74" y="0"/>
                    <a:pt x="70"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50" name="CustomShape 210"/>
            <p:cNvSpPr/>
            <p:nvPr/>
          </p:nvSpPr>
          <p:spPr>
            <a:xfrm>
              <a:off x="6222600" y="5482440"/>
              <a:ext cx="860400" cy="61560"/>
            </a:xfrm>
            <a:custGeom>
              <a:avLst/>
              <a:gdLst/>
              <a:ahLst/>
              <a:cxnLst/>
              <a:rect l="l" t="t" r="r" b="b"/>
              <a:pathLst>
                <a:path w="334" h="24">
                  <a:moveTo>
                    <a:pt x="0" y="24"/>
                  </a:moveTo>
                  <a:lnTo>
                    <a:pt x="334" y="24"/>
                  </a:lnTo>
                  <a:lnTo>
                    <a:pt x="334" y="0"/>
                  </a:lnTo>
                  <a:lnTo>
                    <a:pt x="0" y="0"/>
                  </a:lnTo>
                  <a:lnTo>
                    <a:pt x="0" y="24"/>
                  </a:lnTo>
                  <a:lnTo>
                    <a:pt x="0" y="24"/>
                  </a:lnTo>
                  <a:close/>
                </a:path>
              </a:pathLst>
            </a:custGeom>
            <a:solidFill>
              <a:srgbClr val="FFA461"/>
            </a:solidFill>
            <a:ln>
              <a:noFill/>
            </a:ln>
          </p:spPr>
          <p:style>
            <a:lnRef idx="0">
              <a:scrgbClr r="0" g="0" b="0"/>
            </a:lnRef>
            <a:fillRef idx="0">
              <a:scrgbClr r="0" g="0" b="0"/>
            </a:fillRef>
            <a:effectRef idx="0">
              <a:scrgbClr r="0" g="0" b="0"/>
            </a:effectRef>
            <a:fontRef idx="minor"/>
          </p:style>
        </p:sp>
        <p:sp>
          <p:nvSpPr>
            <p:cNvPr id="251" name="CustomShape 211"/>
            <p:cNvSpPr/>
            <p:nvPr/>
          </p:nvSpPr>
          <p:spPr>
            <a:xfrm>
              <a:off x="5838480" y="3113640"/>
              <a:ext cx="1651680" cy="69120"/>
            </a:xfrm>
            <a:custGeom>
              <a:avLst/>
              <a:gdLst/>
              <a:ahLst/>
              <a:cxnLst/>
              <a:rect l="l" t="t" r="r" b="b"/>
              <a:pathLst>
                <a:path w="240" h="10">
                  <a:moveTo>
                    <a:pt x="235" y="0"/>
                  </a:moveTo>
                  <a:cubicBezTo>
                    <a:pt x="5" y="0"/>
                    <a:pt x="5" y="0"/>
                    <a:pt x="5" y="0"/>
                  </a:cubicBezTo>
                  <a:cubicBezTo>
                    <a:pt x="2" y="0"/>
                    <a:pt x="0" y="2"/>
                    <a:pt x="0" y="5"/>
                  </a:cubicBezTo>
                  <a:cubicBezTo>
                    <a:pt x="0" y="8"/>
                    <a:pt x="2" y="10"/>
                    <a:pt x="5" y="10"/>
                  </a:cubicBezTo>
                  <a:cubicBezTo>
                    <a:pt x="235" y="10"/>
                    <a:pt x="235" y="10"/>
                    <a:pt x="235" y="10"/>
                  </a:cubicBezTo>
                  <a:cubicBezTo>
                    <a:pt x="237" y="10"/>
                    <a:pt x="240" y="8"/>
                    <a:pt x="240" y="5"/>
                  </a:cubicBezTo>
                  <a:cubicBezTo>
                    <a:pt x="240" y="2"/>
                    <a:pt x="237" y="0"/>
                    <a:pt x="235" y="0"/>
                  </a:cubicBezTo>
                  <a:close/>
                </a:path>
              </a:pathLst>
            </a:custGeom>
            <a:solidFill>
              <a:srgbClr val="FFBD8D"/>
            </a:solidFill>
            <a:ln>
              <a:noFill/>
            </a:ln>
          </p:spPr>
          <p:style>
            <a:lnRef idx="0">
              <a:scrgbClr r="0" g="0" b="0"/>
            </a:lnRef>
            <a:fillRef idx="0">
              <a:scrgbClr r="0" g="0" b="0"/>
            </a:fillRef>
            <a:effectRef idx="0">
              <a:scrgbClr r="0" g="0" b="0"/>
            </a:effectRef>
            <a:fontRef idx="minor"/>
          </p:style>
        </p:sp>
        <p:sp>
          <p:nvSpPr>
            <p:cNvPr id="252" name="CustomShape 212"/>
            <p:cNvSpPr/>
            <p:nvPr/>
          </p:nvSpPr>
          <p:spPr>
            <a:xfrm>
              <a:off x="9648000" y="3567240"/>
              <a:ext cx="1762560" cy="2108160"/>
            </a:xfrm>
            <a:custGeom>
              <a:avLst/>
              <a:gdLst/>
              <a:ahLst/>
              <a:cxnLst/>
              <a:rect l="l" t="t" r="r" b="b"/>
              <a:pathLst>
                <a:path w="256" h="306">
                  <a:moveTo>
                    <a:pt x="238" y="0"/>
                  </a:moveTo>
                  <a:cubicBezTo>
                    <a:pt x="18" y="0"/>
                    <a:pt x="18" y="0"/>
                    <a:pt x="18" y="0"/>
                  </a:cubicBezTo>
                  <a:cubicBezTo>
                    <a:pt x="8" y="0"/>
                    <a:pt x="0" y="9"/>
                    <a:pt x="0" y="19"/>
                  </a:cubicBezTo>
                  <a:cubicBezTo>
                    <a:pt x="0" y="288"/>
                    <a:pt x="0" y="288"/>
                    <a:pt x="0" y="288"/>
                  </a:cubicBezTo>
                  <a:cubicBezTo>
                    <a:pt x="0" y="298"/>
                    <a:pt x="8" y="306"/>
                    <a:pt x="18" y="306"/>
                  </a:cubicBezTo>
                  <a:cubicBezTo>
                    <a:pt x="238" y="306"/>
                    <a:pt x="238" y="306"/>
                    <a:pt x="238" y="306"/>
                  </a:cubicBezTo>
                  <a:cubicBezTo>
                    <a:pt x="248" y="306"/>
                    <a:pt x="256" y="298"/>
                    <a:pt x="256" y="288"/>
                  </a:cubicBezTo>
                  <a:cubicBezTo>
                    <a:pt x="256" y="19"/>
                    <a:pt x="256" y="19"/>
                    <a:pt x="256" y="19"/>
                  </a:cubicBezTo>
                  <a:cubicBezTo>
                    <a:pt x="256" y="9"/>
                    <a:pt x="248" y="0"/>
                    <a:pt x="238" y="0"/>
                  </a:cubicBezTo>
                  <a:close/>
                </a:path>
              </a:pathLst>
            </a:custGeom>
            <a:solidFill>
              <a:srgbClr val="3B3B3B"/>
            </a:solidFill>
            <a:ln>
              <a:noFill/>
            </a:ln>
          </p:spPr>
          <p:style>
            <a:lnRef idx="0">
              <a:scrgbClr r="0" g="0" b="0"/>
            </a:lnRef>
            <a:fillRef idx="0">
              <a:scrgbClr r="0" g="0" b="0"/>
            </a:fillRef>
            <a:effectRef idx="0">
              <a:scrgbClr r="0" g="0" b="0"/>
            </a:effectRef>
            <a:fontRef idx="minor"/>
          </p:style>
        </p:sp>
        <p:sp>
          <p:nvSpPr>
            <p:cNvPr id="253" name="CustomShape 213"/>
            <p:cNvSpPr/>
            <p:nvPr/>
          </p:nvSpPr>
          <p:spPr>
            <a:xfrm>
              <a:off x="9825840" y="3575160"/>
              <a:ext cx="1404360" cy="1906920"/>
            </a:xfrm>
            <a:custGeom>
              <a:avLst/>
              <a:gdLst/>
              <a:ahLst/>
              <a:cxnLst/>
              <a:rect l="l" t="t" r="r" b="b"/>
              <a:pathLst>
                <a:path w="545" h="740">
                  <a:moveTo>
                    <a:pt x="99" y="0"/>
                  </a:moveTo>
                  <a:lnTo>
                    <a:pt x="70" y="54"/>
                  </a:lnTo>
                  <a:lnTo>
                    <a:pt x="0" y="54"/>
                  </a:lnTo>
                  <a:lnTo>
                    <a:pt x="0" y="740"/>
                  </a:lnTo>
                  <a:lnTo>
                    <a:pt x="545" y="740"/>
                  </a:lnTo>
                  <a:lnTo>
                    <a:pt x="545" y="54"/>
                  </a:lnTo>
                  <a:lnTo>
                    <a:pt x="447" y="54"/>
                  </a:lnTo>
                  <a:lnTo>
                    <a:pt x="99" y="0"/>
                  </a:lnTo>
                  <a:lnTo>
                    <a:pt x="99" y="0"/>
                  </a:lnTo>
                  <a:close/>
                </a:path>
              </a:pathLst>
            </a:custGeom>
            <a:solidFill>
              <a:srgbClr val="32312E"/>
            </a:solidFill>
            <a:ln>
              <a:noFill/>
            </a:ln>
          </p:spPr>
          <p:style>
            <a:lnRef idx="0">
              <a:scrgbClr r="0" g="0" b="0"/>
            </a:lnRef>
            <a:fillRef idx="0">
              <a:scrgbClr r="0" g="0" b="0"/>
            </a:fillRef>
            <a:effectRef idx="0">
              <a:scrgbClr r="0" g="0" b="0"/>
            </a:effectRef>
            <a:fontRef idx="minor"/>
          </p:style>
        </p:sp>
        <p:sp>
          <p:nvSpPr>
            <p:cNvPr id="254" name="CustomShape 214"/>
            <p:cNvSpPr/>
            <p:nvPr/>
          </p:nvSpPr>
          <p:spPr>
            <a:xfrm>
              <a:off x="9854280" y="3740040"/>
              <a:ext cx="1355400" cy="1713600"/>
            </a:xfrm>
            <a:custGeom>
              <a:avLst/>
              <a:gdLst/>
              <a:ahLst/>
              <a:cxnLst/>
              <a:rect l="l" t="t" r="r" b="b"/>
              <a:pathLst>
                <a:path w="526" h="665">
                  <a:moveTo>
                    <a:pt x="0" y="665"/>
                  </a:moveTo>
                  <a:lnTo>
                    <a:pt x="526" y="665"/>
                  </a:lnTo>
                  <a:lnTo>
                    <a:pt x="526" y="0"/>
                  </a:lnTo>
                  <a:lnTo>
                    <a:pt x="0" y="0"/>
                  </a:lnTo>
                  <a:lnTo>
                    <a:pt x="0" y="665"/>
                  </a:lnTo>
                  <a:lnTo>
                    <a:pt x="0" y="665"/>
                  </a:lnTo>
                  <a:close/>
                </a:path>
              </a:pathLst>
            </a:custGeom>
            <a:solidFill>
              <a:srgbClr val="FFFFFF"/>
            </a:solidFill>
            <a:ln>
              <a:noFill/>
            </a:ln>
          </p:spPr>
          <p:style>
            <a:lnRef idx="0">
              <a:scrgbClr r="0" g="0" b="0"/>
            </a:lnRef>
            <a:fillRef idx="0">
              <a:scrgbClr r="0" g="0" b="0"/>
            </a:fillRef>
            <a:effectRef idx="0">
              <a:scrgbClr r="0" g="0" b="0"/>
            </a:effectRef>
            <a:fontRef idx="minor"/>
          </p:style>
        </p:sp>
        <p:sp>
          <p:nvSpPr>
            <p:cNvPr id="255" name="CustomShape 215"/>
            <p:cNvSpPr/>
            <p:nvPr/>
          </p:nvSpPr>
          <p:spPr>
            <a:xfrm>
              <a:off x="10315440" y="3355920"/>
              <a:ext cx="427680" cy="149040"/>
            </a:xfrm>
            <a:custGeom>
              <a:avLst/>
              <a:gdLst/>
              <a:ahLst/>
              <a:cxnLst/>
              <a:rect l="l" t="t" r="r" b="b"/>
              <a:pathLst>
                <a:path w="62" h="22">
                  <a:moveTo>
                    <a:pt x="57" y="0"/>
                  </a:moveTo>
                  <a:cubicBezTo>
                    <a:pt x="6" y="0"/>
                    <a:pt x="6" y="0"/>
                    <a:pt x="6" y="0"/>
                  </a:cubicBezTo>
                  <a:cubicBezTo>
                    <a:pt x="3" y="0"/>
                    <a:pt x="0" y="5"/>
                    <a:pt x="0" y="11"/>
                  </a:cubicBezTo>
                  <a:cubicBezTo>
                    <a:pt x="0" y="17"/>
                    <a:pt x="3" y="22"/>
                    <a:pt x="6" y="22"/>
                  </a:cubicBezTo>
                  <a:cubicBezTo>
                    <a:pt x="57" y="22"/>
                    <a:pt x="57" y="22"/>
                    <a:pt x="57" y="22"/>
                  </a:cubicBezTo>
                  <a:cubicBezTo>
                    <a:pt x="60" y="22"/>
                    <a:pt x="62" y="17"/>
                    <a:pt x="62" y="11"/>
                  </a:cubicBezTo>
                  <a:cubicBezTo>
                    <a:pt x="62" y="5"/>
                    <a:pt x="60" y="0"/>
                    <a:pt x="57" y="0"/>
                  </a:cubicBezTo>
                  <a:close/>
                </a:path>
              </a:pathLst>
            </a:custGeom>
            <a:solidFill>
              <a:srgbClr val="68747B"/>
            </a:solidFill>
            <a:ln>
              <a:noFill/>
            </a:ln>
          </p:spPr>
          <p:style>
            <a:lnRef idx="0">
              <a:scrgbClr r="0" g="0" b="0"/>
            </a:lnRef>
            <a:fillRef idx="0">
              <a:scrgbClr r="0" g="0" b="0"/>
            </a:fillRef>
            <a:effectRef idx="0">
              <a:scrgbClr r="0" g="0" b="0"/>
            </a:effectRef>
            <a:fontRef idx="minor"/>
          </p:style>
        </p:sp>
        <p:sp>
          <p:nvSpPr>
            <p:cNvPr id="256" name="CustomShape 216"/>
            <p:cNvSpPr/>
            <p:nvPr/>
          </p:nvSpPr>
          <p:spPr>
            <a:xfrm>
              <a:off x="10081080" y="3471840"/>
              <a:ext cx="896760" cy="324360"/>
            </a:xfrm>
            <a:custGeom>
              <a:avLst/>
              <a:gdLst/>
              <a:ahLst/>
              <a:cxnLst/>
              <a:rect l="l" t="t" r="r" b="b"/>
              <a:pathLst>
                <a:path w="130" h="47">
                  <a:moveTo>
                    <a:pt x="119" y="0"/>
                  </a:moveTo>
                  <a:cubicBezTo>
                    <a:pt x="11" y="0"/>
                    <a:pt x="11" y="0"/>
                    <a:pt x="11" y="0"/>
                  </a:cubicBezTo>
                  <a:cubicBezTo>
                    <a:pt x="5" y="0"/>
                    <a:pt x="0" y="7"/>
                    <a:pt x="0" y="15"/>
                  </a:cubicBezTo>
                  <a:cubicBezTo>
                    <a:pt x="0" y="32"/>
                    <a:pt x="0" y="32"/>
                    <a:pt x="0" y="32"/>
                  </a:cubicBezTo>
                  <a:cubicBezTo>
                    <a:pt x="0" y="41"/>
                    <a:pt x="5" y="47"/>
                    <a:pt x="11" y="47"/>
                  </a:cubicBezTo>
                  <a:cubicBezTo>
                    <a:pt x="119" y="47"/>
                    <a:pt x="119" y="47"/>
                    <a:pt x="119" y="47"/>
                  </a:cubicBezTo>
                  <a:cubicBezTo>
                    <a:pt x="125" y="47"/>
                    <a:pt x="130" y="41"/>
                    <a:pt x="130" y="32"/>
                  </a:cubicBezTo>
                  <a:cubicBezTo>
                    <a:pt x="130" y="15"/>
                    <a:pt x="130" y="15"/>
                    <a:pt x="130" y="15"/>
                  </a:cubicBezTo>
                  <a:cubicBezTo>
                    <a:pt x="130" y="7"/>
                    <a:pt x="125" y="0"/>
                    <a:pt x="119" y="0"/>
                  </a:cubicBez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257" name="CustomShape 217"/>
            <p:cNvSpPr/>
            <p:nvPr/>
          </p:nvSpPr>
          <p:spPr>
            <a:xfrm>
              <a:off x="10081080" y="3670560"/>
              <a:ext cx="896760" cy="126000"/>
            </a:xfrm>
            <a:custGeom>
              <a:avLst/>
              <a:gdLst/>
              <a:ahLst/>
              <a:cxnLst/>
              <a:rect l="l" t="t" r="r" b="b"/>
              <a:pathLst>
                <a:path w="130" h="18">
                  <a:moveTo>
                    <a:pt x="0" y="3"/>
                  </a:moveTo>
                  <a:cubicBezTo>
                    <a:pt x="0" y="12"/>
                    <a:pt x="5" y="18"/>
                    <a:pt x="11" y="18"/>
                  </a:cubicBezTo>
                  <a:cubicBezTo>
                    <a:pt x="119" y="18"/>
                    <a:pt x="119" y="18"/>
                    <a:pt x="119" y="18"/>
                  </a:cubicBezTo>
                  <a:cubicBezTo>
                    <a:pt x="125" y="18"/>
                    <a:pt x="130" y="12"/>
                    <a:pt x="130" y="3"/>
                  </a:cubicBezTo>
                  <a:cubicBezTo>
                    <a:pt x="130" y="0"/>
                    <a:pt x="130" y="0"/>
                    <a:pt x="130" y="0"/>
                  </a:cubicBezTo>
                  <a:cubicBezTo>
                    <a:pt x="0" y="0"/>
                    <a:pt x="0" y="0"/>
                    <a:pt x="0" y="0"/>
                  </a:cubicBezTo>
                  <a:cubicBezTo>
                    <a:pt x="0" y="3"/>
                    <a:pt x="0" y="3"/>
                    <a:pt x="0" y="3"/>
                  </a:cubicBezTo>
                  <a:close/>
                </a:path>
              </a:pathLst>
            </a:custGeom>
            <a:solidFill>
              <a:srgbClr val="68747B"/>
            </a:solidFill>
            <a:ln>
              <a:noFill/>
            </a:ln>
          </p:spPr>
          <p:style>
            <a:lnRef idx="0">
              <a:scrgbClr r="0" g="0" b="0"/>
            </a:lnRef>
            <a:fillRef idx="0">
              <a:scrgbClr r="0" g="0" b="0"/>
            </a:fillRef>
            <a:effectRef idx="0">
              <a:scrgbClr r="0" g="0" b="0"/>
            </a:effectRef>
            <a:fontRef idx="minor"/>
          </p:style>
        </p:sp>
        <p:sp>
          <p:nvSpPr>
            <p:cNvPr id="258" name="CustomShape 218"/>
            <p:cNvSpPr/>
            <p:nvPr/>
          </p:nvSpPr>
          <p:spPr>
            <a:xfrm>
              <a:off x="10385280" y="3966840"/>
              <a:ext cx="695520" cy="48600"/>
            </a:xfrm>
            <a:custGeom>
              <a:avLst/>
              <a:gdLst/>
              <a:ahLst/>
              <a:cxnLst/>
              <a:rect l="l" t="t" r="r" b="b"/>
              <a:pathLst>
                <a:path w="270" h="19">
                  <a:moveTo>
                    <a:pt x="0" y="19"/>
                  </a:moveTo>
                  <a:lnTo>
                    <a:pt x="270" y="19"/>
                  </a:lnTo>
                  <a:lnTo>
                    <a:pt x="270" y="0"/>
                  </a:lnTo>
                  <a:lnTo>
                    <a:pt x="0" y="0"/>
                  </a:lnTo>
                  <a:lnTo>
                    <a:pt x="0" y="19"/>
                  </a:lnTo>
                  <a:lnTo>
                    <a:pt x="0" y="19"/>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259" name="CustomShape 219"/>
            <p:cNvSpPr/>
            <p:nvPr/>
          </p:nvSpPr>
          <p:spPr>
            <a:xfrm>
              <a:off x="10385280" y="4069800"/>
              <a:ext cx="329400" cy="48600"/>
            </a:xfrm>
            <a:custGeom>
              <a:avLst/>
              <a:gdLst/>
              <a:ahLst/>
              <a:cxnLst/>
              <a:rect l="l" t="t" r="r" b="b"/>
              <a:pathLst>
                <a:path w="128" h="19">
                  <a:moveTo>
                    <a:pt x="0" y="19"/>
                  </a:moveTo>
                  <a:lnTo>
                    <a:pt x="128" y="19"/>
                  </a:lnTo>
                  <a:lnTo>
                    <a:pt x="128" y="0"/>
                  </a:lnTo>
                  <a:lnTo>
                    <a:pt x="0" y="0"/>
                  </a:lnTo>
                  <a:lnTo>
                    <a:pt x="0" y="19"/>
                  </a:lnTo>
                  <a:lnTo>
                    <a:pt x="0" y="19"/>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260" name="CustomShape 220"/>
            <p:cNvSpPr/>
            <p:nvPr/>
          </p:nvSpPr>
          <p:spPr>
            <a:xfrm>
              <a:off x="9944280" y="3933360"/>
              <a:ext cx="275400" cy="275400"/>
            </a:xfrm>
            <a:custGeom>
              <a:avLst/>
              <a:gdLst/>
              <a:ahLst/>
              <a:cxnLst/>
              <a:rect l="l" t="t" r="r" b="b"/>
              <a:pathLst>
                <a:path w="107" h="107">
                  <a:moveTo>
                    <a:pt x="0" y="107"/>
                  </a:moveTo>
                  <a:lnTo>
                    <a:pt x="107" y="107"/>
                  </a:lnTo>
                  <a:lnTo>
                    <a:pt x="107" y="0"/>
                  </a:lnTo>
                  <a:lnTo>
                    <a:pt x="0" y="0"/>
                  </a:lnTo>
                  <a:lnTo>
                    <a:pt x="0" y="107"/>
                  </a:lnTo>
                  <a:lnTo>
                    <a:pt x="0" y="107"/>
                  </a:lnTo>
                  <a:close/>
                </a:path>
              </a:pathLst>
            </a:custGeom>
            <a:solidFill>
              <a:srgbClr val="E1E3E5"/>
            </a:solidFill>
            <a:ln>
              <a:noFill/>
            </a:ln>
          </p:spPr>
          <p:style>
            <a:lnRef idx="0">
              <a:scrgbClr r="0" g="0" b="0"/>
            </a:lnRef>
            <a:fillRef idx="0">
              <a:scrgbClr r="0" g="0" b="0"/>
            </a:fillRef>
            <a:effectRef idx="0">
              <a:scrgbClr r="0" g="0" b="0"/>
            </a:effectRef>
            <a:fontRef idx="minor"/>
          </p:style>
        </p:sp>
        <p:sp>
          <p:nvSpPr>
            <p:cNvPr id="261" name="CustomShape 221"/>
            <p:cNvSpPr/>
            <p:nvPr/>
          </p:nvSpPr>
          <p:spPr>
            <a:xfrm>
              <a:off x="9923760" y="3850920"/>
              <a:ext cx="391320" cy="321840"/>
            </a:xfrm>
            <a:custGeom>
              <a:avLst/>
              <a:gdLst/>
              <a:ahLst/>
              <a:cxnLst/>
              <a:rect l="l" t="t" r="r" b="b"/>
              <a:pathLst>
                <a:path w="152" h="125">
                  <a:moveTo>
                    <a:pt x="0" y="56"/>
                  </a:moveTo>
                  <a:lnTo>
                    <a:pt x="53" y="125"/>
                  </a:lnTo>
                  <a:lnTo>
                    <a:pt x="152" y="0"/>
                  </a:lnTo>
                  <a:lnTo>
                    <a:pt x="50" y="77"/>
                  </a:lnTo>
                  <a:lnTo>
                    <a:pt x="0" y="56"/>
                  </a:lnTo>
                  <a:lnTo>
                    <a:pt x="0" y="56"/>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62" name="CustomShape 222"/>
            <p:cNvSpPr/>
            <p:nvPr/>
          </p:nvSpPr>
          <p:spPr>
            <a:xfrm>
              <a:off x="10385280" y="4340520"/>
              <a:ext cx="695520" cy="46080"/>
            </a:xfrm>
            <a:custGeom>
              <a:avLst/>
              <a:gdLst/>
              <a:ahLst/>
              <a:cxnLst/>
              <a:rect l="l" t="t" r="r" b="b"/>
              <a:pathLst>
                <a:path w="270" h="18">
                  <a:moveTo>
                    <a:pt x="0" y="18"/>
                  </a:moveTo>
                  <a:lnTo>
                    <a:pt x="270" y="18"/>
                  </a:lnTo>
                  <a:lnTo>
                    <a:pt x="270" y="0"/>
                  </a:lnTo>
                  <a:lnTo>
                    <a:pt x="0" y="0"/>
                  </a:lnTo>
                  <a:lnTo>
                    <a:pt x="0" y="18"/>
                  </a:lnTo>
                  <a:lnTo>
                    <a:pt x="0" y="18"/>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263" name="CustomShape 223"/>
            <p:cNvSpPr/>
            <p:nvPr/>
          </p:nvSpPr>
          <p:spPr>
            <a:xfrm>
              <a:off x="10385280" y="4448880"/>
              <a:ext cx="329400" cy="48600"/>
            </a:xfrm>
            <a:custGeom>
              <a:avLst/>
              <a:gdLst/>
              <a:ahLst/>
              <a:cxnLst/>
              <a:rect l="l" t="t" r="r" b="b"/>
              <a:pathLst>
                <a:path w="128" h="19">
                  <a:moveTo>
                    <a:pt x="0" y="19"/>
                  </a:moveTo>
                  <a:lnTo>
                    <a:pt x="128" y="19"/>
                  </a:lnTo>
                  <a:lnTo>
                    <a:pt x="128" y="0"/>
                  </a:lnTo>
                  <a:lnTo>
                    <a:pt x="0" y="0"/>
                  </a:lnTo>
                  <a:lnTo>
                    <a:pt x="0" y="19"/>
                  </a:lnTo>
                  <a:lnTo>
                    <a:pt x="0" y="19"/>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264" name="CustomShape 224"/>
            <p:cNvSpPr/>
            <p:nvPr/>
          </p:nvSpPr>
          <p:spPr>
            <a:xfrm>
              <a:off x="9944280" y="4340520"/>
              <a:ext cx="275400" cy="272880"/>
            </a:xfrm>
            <a:custGeom>
              <a:avLst/>
              <a:gdLst/>
              <a:ahLst/>
              <a:cxnLst/>
              <a:rect l="l" t="t" r="r" b="b"/>
              <a:pathLst>
                <a:path w="107" h="106">
                  <a:moveTo>
                    <a:pt x="0" y="106"/>
                  </a:moveTo>
                  <a:lnTo>
                    <a:pt x="107" y="106"/>
                  </a:lnTo>
                  <a:lnTo>
                    <a:pt x="107" y="0"/>
                  </a:lnTo>
                  <a:lnTo>
                    <a:pt x="0" y="0"/>
                  </a:lnTo>
                  <a:lnTo>
                    <a:pt x="0" y="106"/>
                  </a:lnTo>
                  <a:lnTo>
                    <a:pt x="0" y="106"/>
                  </a:lnTo>
                  <a:close/>
                </a:path>
              </a:pathLst>
            </a:custGeom>
            <a:solidFill>
              <a:srgbClr val="E1E3E5"/>
            </a:solidFill>
            <a:ln>
              <a:noFill/>
            </a:ln>
          </p:spPr>
          <p:style>
            <a:lnRef idx="0">
              <a:scrgbClr r="0" g="0" b="0"/>
            </a:lnRef>
            <a:fillRef idx="0">
              <a:scrgbClr r="0" g="0" b="0"/>
            </a:fillRef>
            <a:effectRef idx="0">
              <a:scrgbClr r="0" g="0" b="0"/>
            </a:effectRef>
            <a:fontRef idx="minor"/>
          </p:style>
        </p:sp>
        <p:sp>
          <p:nvSpPr>
            <p:cNvPr id="265" name="CustomShape 225"/>
            <p:cNvSpPr/>
            <p:nvPr/>
          </p:nvSpPr>
          <p:spPr>
            <a:xfrm>
              <a:off x="9923760" y="4258080"/>
              <a:ext cx="391320" cy="321840"/>
            </a:xfrm>
            <a:custGeom>
              <a:avLst/>
              <a:gdLst/>
              <a:ahLst/>
              <a:cxnLst/>
              <a:rect l="l" t="t" r="r" b="b"/>
              <a:pathLst>
                <a:path w="152" h="125">
                  <a:moveTo>
                    <a:pt x="0" y="56"/>
                  </a:moveTo>
                  <a:lnTo>
                    <a:pt x="53" y="125"/>
                  </a:lnTo>
                  <a:lnTo>
                    <a:pt x="152" y="0"/>
                  </a:lnTo>
                  <a:lnTo>
                    <a:pt x="50" y="77"/>
                  </a:lnTo>
                  <a:lnTo>
                    <a:pt x="0" y="56"/>
                  </a:lnTo>
                  <a:lnTo>
                    <a:pt x="0" y="56"/>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66" name="CustomShape 226"/>
            <p:cNvSpPr/>
            <p:nvPr/>
          </p:nvSpPr>
          <p:spPr>
            <a:xfrm>
              <a:off x="10385280" y="4745160"/>
              <a:ext cx="695520" cy="41040"/>
            </a:xfrm>
            <a:custGeom>
              <a:avLst/>
              <a:gdLst/>
              <a:ahLst/>
              <a:cxnLst/>
              <a:rect l="l" t="t" r="r" b="b"/>
              <a:pathLst>
                <a:path w="270" h="16">
                  <a:moveTo>
                    <a:pt x="0" y="16"/>
                  </a:moveTo>
                  <a:lnTo>
                    <a:pt x="270" y="16"/>
                  </a:lnTo>
                  <a:lnTo>
                    <a:pt x="270" y="0"/>
                  </a:lnTo>
                  <a:lnTo>
                    <a:pt x="0" y="0"/>
                  </a:lnTo>
                  <a:lnTo>
                    <a:pt x="0" y="16"/>
                  </a:lnTo>
                  <a:lnTo>
                    <a:pt x="0" y="16"/>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267" name="CustomShape 227"/>
            <p:cNvSpPr/>
            <p:nvPr/>
          </p:nvSpPr>
          <p:spPr>
            <a:xfrm>
              <a:off x="10385280" y="4848480"/>
              <a:ext cx="329400" cy="48600"/>
            </a:xfrm>
            <a:custGeom>
              <a:avLst/>
              <a:gdLst/>
              <a:ahLst/>
              <a:cxnLst/>
              <a:rect l="l" t="t" r="r" b="b"/>
              <a:pathLst>
                <a:path w="128" h="19">
                  <a:moveTo>
                    <a:pt x="0" y="19"/>
                  </a:moveTo>
                  <a:lnTo>
                    <a:pt x="128" y="19"/>
                  </a:lnTo>
                  <a:lnTo>
                    <a:pt x="128" y="0"/>
                  </a:lnTo>
                  <a:lnTo>
                    <a:pt x="0" y="0"/>
                  </a:lnTo>
                  <a:lnTo>
                    <a:pt x="0" y="19"/>
                  </a:lnTo>
                  <a:lnTo>
                    <a:pt x="0" y="19"/>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268" name="CustomShape 228"/>
            <p:cNvSpPr/>
            <p:nvPr/>
          </p:nvSpPr>
          <p:spPr>
            <a:xfrm>
              <a:off x="9944280" y="4745160"/>
              <a:ext cx="275400" cy="275400"/>
            </a:xfrm>
            <a:custGeom>
              <a:avLst/>
              <a:gdLst/>
              <a:ahLst/>
              <a:cxnLst/>
              <a:rect l="l" t="t" r="r" b="b"/>
              <a:pathLst>
                <a:path w="107" h="107">
                  <a:moveTo>
                    <a:pt x="0" y="107"/>
                  </a:moveTo>
                  <a:lnTo>
                    <a:pt x="107" y="107"/>
                  </a:lnTo>
                  <a:lnTo>
                    <a:pt x="107" y="0"/>
                  </a:lnTo>
                  <a:lnTo>
                    <a:pt x="0" y="0"/>
                  </a:lnTo>
                  <a:lnTo>
                    <a:pt x="0" y="107"/>
                  </a:lnTo>
                  <a:lnTo>
                    <a:pt x="0" y="107"/>
                  </a:lnTo>
                  <a:close/>
                </a:path>
              </a:pathLst>
            </a:custGeom>
            <a:solidFill>
              <a:srgbClr val="E1E3E5"/>
            </a:solidFill>
            <a:ln>
              <a:noFill/>
            </a:ln>
          </p:spPr>
          <p:style>
            <a:lnRef idx="0">
              <a:scrgbClr r="0" g="0" b="0"/>
            </a:lnRef>
            <a:fillRef idx="0">
              <a:scrgbClr r="0" g="0" b="0"/>
            </a:fillRef>
            <a:effectRef idx="0">
              <a:scrgbClr r="0" g="0" b="0"/>
            </a:effectRef>
            <a:fontRef idx="minor"/>
          </p:style>
        </p:sp>
        <p:sp>
          <p:nvSpPr>
            <p:cNvPr id="269" name="CustomShape 229"/>
            <p:cNvSpPr/>
            <p:nvPr/>
          </p:nvSpPr>
          <p:spPr>
            <a:xfrm>
              <a:off x="9923760" y="4662720"/>
              <a:ext cx="391320" cy="324360"/>
            </a:xfrm>
            <a:custGeom>
              <a:avLst/>
              <a:gdLst/>
              <a:ahLst/>
              <a:cxnLst/>
              <a:rect l="l" t="t" r="r" b="b"/>
              <a:pathLst>
                <a:path w="152" h="126">
                  <a:moveTo>
                    <a:pt x="0" y="56"/>
                  </a:moveTo>
                  <a:lnTo>
                    <a:pt x="53" y="126"/>
                  </a:lnTo>
                  <a:lnTo>
                    <a:pt x="152" y="0"/>
                  </a:lnTo>
                  <a:lnTo>
                    <a:pt x="50" y="78"/>
                  </a:lnTo>
                  <a:lnTo>
                    <a:pt x="0" y="56"/>
                  </a:lnTo>
                  <a:lnTo>
                    <a:pt x="0" y="56"/>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70" name="CustomShape 230"/>
            <p:cNvSpPr/>
            <p:nvPr/>
          </p:nvSpPr>
          <p:spPr>
            <a:xfrm>
              <a:off x="10542240" y="5330520"/>
              <a:ext cx="69120" cy="69120"/>
            </a:xfrm>
            <a:custGeom>
              <a:avLst/>
              <a:gdLst/>
              <a:ahLst/>
              <a:cxnLst/>
              <a:rect l="l" t="t" r="r" b="b"/>
              <a:pathLst>
                <a:path w="10" h="10">
                  <a:moveTo>
                    <a:pt x="7" y="1"/>
                  </a:moveTo>
                  <a:cubicBezTo>
                    <a:pt x="1" y="7"/>
                    <a:pt x="1" y="7"/>
                    <a:pt x="1" y="7"/>
                  </a:cubicBezTo>
                  <a:cubicBezTo>
                    <a:pt x="0" y="8"/>
                    <a:pt x="0" y="8"/>
                    <a:pt x="1" y="9"/>
                  </a:cubicBezTo>
                  <a:cubicBezTo>
                    <a:pt x="1" y="10"/>
                    <a:pt x="2" y="10"/>
                    <a:pt x="3" y="9"/>
                  </a:cubicBezTo>
                  <a:cubicBezTo>
                    <a:pt x="9" y="3"/>
                    <a:pt x="9" y="3"/>
                    <a:pt x="9" y="3"/>
                  </a:cubicBezTo>
                  <a:cubicBezTo>
                    <a:pt x="10" y="2"/>
                    <a:pt x="10" y="1"/>
                    <a:pt x="9" y="1"/>
                  </a:cubicBezTo>
                  <a:cubicBezTo>
                    <a:pt x="9" y="0"/>
                    <a:pt x="8" y="0"/>
                    <a:pt x="7" y="1"/>
                  </a:cubicBezTo>
                  <a:close/>
                </a:path>
              </a:pathLst>
            </a:custGeom>
            <a:solidFill>
              <a:srgbClr val="4B4A47"/>
            </a:solidFill>
            <a:ln>
              <a:noFill/>
            </a:ln>
          </p:spPr>
          <p:style>
            <a:lnRef idx="0">
              <a:scrgbClr r="0" g="0" b="0"/>
            </a:lnRef>
            <a:fillRef idx="0">
              <a:scrgbClr r="0" g="0" b="0"/>
            </a:fillRef>
            <a:effectRef idx="0">
              <a:scrgbClr r="0" g="0" b="0"/>
            </a:effectRef>
            <a:fontRef idx="minor"/>
          </p:style>
        </p:sp>
        <p:sp>
          <p:nvSpPr>
            <p:cNvPr id="271" name="CustomShape 231"/>
            <p:cNvSpPr/>
            <p:nvPr/>
          </p:nvSpPr>
          <p:spPr>
            <a:xfrm>
              <a:off x="10550160" y="4160160"/>
              <a:ext cx="1231560" cy="1231560"/>
            </a:xfrm>
            <a:custGeom>
              <a:avLst/>
              <a:gdLst/>
              <a:ahLst/>
              <a:cxnLst/>
              <a:rect l="l" t="t" r="r" b="b"/>
              <a:pathLst>
                <a:path w="179" h="179">
                  <a:moveTo>
                    <a:pt x="81" y="76"/>
                  </a:moveTo>
                  <a:cubicBezTo>
                    <a:pt x="34" y="123"/>
                    <a:pt x="0" y="167"/>
                    <a:pt x="6" y="173"/>
                  </a:cubicBezTo>
                  <a:cubicBezTo>
                    <a:pt x="12" y="179"/>
                    <a:pt x="56" y="145"/>
                    <a:pt x="103" y="97"/>
                  </a:cubicBezTo>
                  <a:cubicBezTo>
                    <a:pt x="151" y="50"/>
                    <a:pt x="179" y="12"/>
                    <a:pt x="173" y="6"/>
                  </a:cubicBezTo>
                  <a:cubicBezTo>
                    <a:pt x="167" y="0"/>
                    <a:pt x="129" y="28"/>
                    <a:pt x="81" y="76"/>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272" name="CustomShape 232"/>
            <p:cNvSpPr/>
            <p:nvPr/>
          </p:nvSpPr>
          <p:spPr>
            <a:xfrm>
              <a:off x="10583640" y="4196160"/>
              <a:ext cx="1198080" cy="1195560"/>
            </a:xfrm>
            <a:custGeom>
              <a:avLst/>
              <a:gdLst/>
              <a:ahLst/>
              <a:cxnLst/>
              <a:rect l="l" t="t" r="r" b="b"/>
              <a:pathLst>
                <a:path w="174" h="174">
                  <a:moveTo>
                    <a:pt x="162" y="1"/>
                  </a:moveTo>
                  <a:cubicBezTo>
                    <a:pt x="159" y="14"/>
                    <a:pt x="133" y="47"/>
                    <a:pt x="93" y="87"/>
                  </a:cubicBezTo>
                  <a:cubicBezTo>
                    <a:pt x="53" y="127"/>
                    <a:pt x="16" y="157"/>
                    <a:pt x="1" y="162"/>
                  </a:cubicBezTo>
                  <a:cubicBezTo>
                    <a:pt x="0" y="165"/>
                    <a:pt x="0" y="167"/>
                    <a:pt x="1" y="168"/>
                  </a:cubicBezTo>
                  <a:cubicBezTo>
                    <a:pt x="7" y="174"/>
                    <a:pt x="51" y="140"/>
                    <a:pt x="98" y="92"/>
                  </a:cubicBezTo>
                  <a:cubicBezTo>
                    <a:pt x="146" y="45"/>
                    <a:pt x="174" y="7"/>
                    <a:pt x="168" y="1"/>
                  </a:cubicBezTo>
                  <a:cubicBezTo>
                    <a:pt x="167" y="0"/>
                    <a:pt x="165" y="0"/>
                    <a:pt x="162" y="1"/>
                  </a:cubicBezTo>
                  <a:close/>
                </a:path>
              </a:pathLst>
            </a:custGeom>
            <a:solidFill>
              <a:srgbClr val="006B9C"/>
            </a:solidFill>
            <a:ln>
              <a:noFill/>
            </a:ln>
          </p:spPr>
          <p:style>
            <a:lnRef idx="0">
              <a:scrgbClr r="0" g="0" b="0"/>
            </a:lnRef>
            <a:fillRef idx="0">
              <a:scrgbClr r="0" g="0" b="0"/>
            </a:fillRef>
            <a:effectRef idx="0">
              <a:scrgbClr r="0" g="0" b="0"/>
            </a:effectRef>
            <a:fontRef idx="minor"/>
          </p:style>
        </p:sp>
        <p:sp>
          <p:nvSpPr>
            <p:cNvPr id="273" name="CustomShape 233"/>
            <p:cNvSpPr/>
            <p:nvPr/>
          </p:nvSpPr>
          <p:spPr>
            <a:xfrm>
              <a:off x="10570680" y="5144760"/>
              <a:ext cx="218880" cy="226440"/>
            </a:xfrm>
            <a:custGeom>
              <a:avLst/>
              <a:gdLst/>
              <a:ahLst/>
              <a:cxnLst/>
              <a:rect l="l" t="t" r="r" b="b"/>
              <a:pathLst>
                <a:path w="32" h="33">
                  <a:moveTo>
                    <a:pt x="3" y="30"/>
                  </a:moveTo>
                  <a:cubicBezTo>
                    <a:pt x="6" y="33"/>
                    <a:pt x="17" y="27"/>
                    <a:pt x="32" y="15"/>
                  </a:cubicBezTo>
                  <a:cubicBezTo>
                    <a:pt x="18" y="0"/>
                    <a:pt x="18" y="0"/>
                    <a:pt x="18" y="0"/>
                  </a:cubicBezTo>
                  <a:cubicBezTo>
                    <a:pt x="6" y="16"/>
                    <a:pt x="0" y="27"/>
                    <a:pt x="3" y="30"/>
                  </a:cubicBez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274" name="CustomShape 234"/>
            <p:cNvSpPr/>
            <p:nvPr/>
          </p:nvSpPr>
          <p:spPr>
            <a:xfrm>
              <a:off x="11645640" y="4126680"/>
              <a:ext cx="172440" cy="164520"/>
            </a:xfrm>
            <a:custGeom>
              <a:avLst/>
              <a:gdLst/>
              <a:ahLst/>
              <a:cxnLst/>
              <a:rect l="l" t="t" r="r" b="b"/>
              <a:pathLst>
                <a:path w="25" h="24">
                  <a:moveTo>
                    <a:pt x="16" y="2"/>
                  </a:moveTo>
                  <a:cubicBezTo>
                    <a:pt x="2" y="15"/>
                    <a:pt x="2" y="15"/>
                    <a:pt x="2" y="15"/>
                  </a:cubicBezTo>
                  <a:cubicBezTo>
                    <a:pt x="0" y="17"/>
                    <a:pt x="0" y="20"/>
                    <a:pt x="2" y="22"/>
                  </a:cubicBezTo>
                  <a:cubicBezTo>
                    <a:pt x="4" y="24"/>
                    <a:pt x="7" y="24"/>
                    <a:pt x="9" y="22"/>
                  </a:cubicBezTo>
                  <a:cubicBezTo>
                    <a:pt x="23" y="9"/>
                    <a:pt x="23" y="9"/>
                    <a:pt x="23" y="9"/>
                  </a:cubicBezTo>
                  <a:cubicBezTo>
                    <a:pt x="25" y="7"/>
                    <a:pt x="25" y="4"/>
                    <a:pt x="23" y="2"/>
                  </a:cubicBezTo>
                  <a:cubicBezTo>
                    <a:pt x="21" y="0"/>
                    <a:pt x="18" y="0"/>
                    <a:pt x="16" y="2"/>
                  </a:cubicBezTo>
                  <a:close/>
                </a:path>
              </a:pathLst>
            </a:custGeom>
            <a:solidFill>
              <a:srgbClr val="414F59"/>
            </a:solidFill>
            <a:ln>
              <a:noFill/>
            </a:ln>
          </p:spPr>
          <p:style>
            <a:lnRef idx="0">
              <a:scrgbClr r="0" g="0" b="0"/>
            </a:lnRef>
            <a:fillRef idx="0">
              <a:scrgbClr r="0" g="0" b="0"/>
            </a:fillRef>
            <a:effectRef idx="0">
              <a:scrgbClr r="0" g="0" b="0"/>
            </a:effectRef>
            <a:fontRef idx="minor"/>
          </p:style>
        </p:sp>
        <p:sp>
          <p:nvSpPr>
            <p:cNvPr id="275" name="CustomShape 235"/>
            <p:cNvSpPr/>
            <p:nvPr/>
          </p:nvSpPr>
          <p:spPr>
            <a:xfrm>
              <a:off x="11588760" y="4173120"/>
              <a:ext cx="180000" cy="180000"/>
            </a:xfrm>
            <a:custGeom>
              <a:avLst/>
              <a:gdLst/>
              <a:ahLst/>
              <a:cxnLst/>
              <a:rect l="l" t="t" r="r" b="b"/>
              <a:pathLst>
                <a:path w="70" h="70">
                  <a:moveTo>
                    <a:pt x="0" y="35"/>
                  </a:moveTo>
                  <a:lnTo>
                    <a:pt x="35" y="70"/>
                  </a:lnTo>
                  <a:lnTo>
                    <a:pt x="70" y="35"/>
                  </a:lnTo>
                  <a:lnTo>
                    <a:pt x="35" y="0"/>
                  </a:lnTo>
                  <a:lnTo>
                    <a:pt x="0" y="35"/>
                  </a:lnTo>
                  <a:lnTo>
                    <a:pt x="0" y="35"/>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276" name="CustomShape 236"/>
            <p:cNvSpPr/>
            <p:nvPr/>
          </p:nvSpPr>
          <p:spPr>
            <a:xfrm>
              <a:off x="11637720" y="4222080"/>
              <a:ext cx="123480" cy="123480"/>
            </a:xfrm>
            <a:custGeom>
              <a:avLst/>
              <a:gdLst/>
              <a:ahLst/>
              <a:cxnLst/>
              <a:rect l="l" t="t" r="r" b="b"/>
              <a:pathLst>
                <a:path w="48" h="48">
                  <a:moveTo>
                    <a:pt x="0" y="32"/>
                  </a:moveTo>
                  <a:lnTo>
                    <a:pt x="16" y="48"/>
                  </a:lnTo>
                  <a:lnTo>
                    <a:pt x="48" y="16"/>
                  </a:lnTo>
                  <a:lnTo>
                    <a:pt x="32" y="0"/>
                  </a:lnTo>
                  <a:lnTo>
                    <a:pt x="0" y="32"/>
                  </a:lnTo>
                  <a:lnTo>
                    <a:pt x="0" y="32"/>
                  </a:lnTo>
                  <a:close/>
                </a:path>
              </a:pathLst>
            </a:custGeom>
            <a:solidFill>
              <a:srgbClr val="727275"/>
            </a:solidFill>
            <a:ln>
              <a:noFill/>
            </a:ln>
          </p:spPr>
          <p:style>
            <a:lnRef idx="0">
              <a:scrgbClr r="0" g="0" b="0"/>
            </a:lnRef>
            <a:fillRef idx="0">
              <a:scrgbClr r="0" g="0" b="0"/>
            </a:fillRef>
            <a:effectRef idx="0">
              <a:scrgbClr r="0" g="0" b="0"/>
            </a:effectRef>
            <a:fontRef idx="minor"/>
          </p:style>
        </p:sp>
        <p:sp>
          <p:nvSpPr>
            <p:cNvPr id="277" name="CustomShape 237"/>
            <p:cNvSpPr/>
            <p:nvPr/>
          </p:nvSpPr>
          <p:spPr>
            <a:xfrm>
              <a:off x="11204640" y="4237560"/>
              <a:ext cx="432720" cy="432720"/>
            </a:xfrm>
            <a:custGeom>
              <a:avLst/>
              <a:gdLst/>
              <a:ahLst/>
              <a:cxnLst/>
              <a:rect l="l" t="t" r="r" b="b"/>
              <a:pathLst>
                <a:path w="63" h="63">
                  <a:moveTo>
                    <a:pt x="55" y="2"/>
                  </a:moveTo>
                  <a:cubicBezTo>
                    <a:pt x="2" y="54"/>
                    <a:pt x="2" y="54"/>
                    <a:pt x="2" y="54"/>
                  </a:cubicBezTo>
                  <a:cubicBezTo>
                    <a:pt x="0" y="56"/>
                    <a:pt x="0" y="59"/>
                    <a:pt x="2" y="61"/>
                  </a:cubicBezTo>
                  <a:cubicBezTo>
                    <a:pt x="4" y="63"/>
                    <a:pt x="7" y="63"/>
                    <a:pt x="9" y="61"/>
                  </a:cubicBezTo>
                  <a:cubicBezTo>
                    <a:pt x="62" y="9"/>
                    <a:pt x="62" y="9"/>
                    <a:pt x="62" y="9"/>
                  </a:cubicBezTo>
                  <a:cubicBezTo>
                    <a:pt x="63" y="7"/>
                    <a:pt x="63" y="4"/>
                    <a:pt x="62" y="2"/>
                  </a:cubicBezTo>
                  <a:cubicBezTo>
                    <a:pt x="60" y="0"/>
                    <a:pt x="56" y="0"/>
                    <a:pt x="55" y="2"/>
                  </a:cubicBezTo>
                  <a:close/>
                </a:path>
              </a:pathLst>
            </a:custGeom>
            <a:solidFill>
              <a:srgbClr val="E1E3E5"/>
            </a:solidFill>
            <a:ln>
              <a:noFill/>
            </a:ln>
          </p:spPr>
          <p:style>
            <a:lnRef idx="0">
              <a:scrgbClr r="0" g="0" b="0"/>
            </a:lnRef>
            <a:fillRef idx="0">
              <a:scrgbClr r="0" g="0" b="0"/>
            </a:fillRef>
            <a:effectRef idx="0">
              <a:scrgbClr r="0" g="0" b="0"/>
            </a:effectRef>
            <a:fontRef idx="minor"/>
          </p:style>
        </p:sp>
        <p:sp>
          <p:nvSpPr>
            <p:cNvPr id="278" name="CustomShape 238"/>
            <p:cNvSpPr/>
            <p:nvPr/>
          </p:nvSpPr>
          <p:spPr>
            <a:xfrm>
              <a:off x="6616800" y="1172880"/>
              <a:ext cx="342360" cy="342360"/>
            </a:xfrm>
            <a:custGeom>
              <a:avLst/>
              <a:gdLst/>
              <a:ahLst/>
              <a:cxnLst/>
              <a:rect l="l" t="t" r="r" b="b"/>
              <a:pathLst>
                <a:path w="50" h="50">
                  <a:moveTo>
                    <a:pt x="20" y="20"/>
                  </a:moveTo>
                  <a:cubicBezTo>
                    <a:pt x="8" y="33"/>
                    <a:pt x="0" y="45"/>
                    <a:pt x="3" y="48"/>
                  </a:cubicBezTo>
                  <a:cubicBezTo>
                    <a:pt x="5" y="50"/>
                    <a:pt x="17" y="42"/>
                    <a:pt x="30" y="30"/>
                  </a:cubicBezTo>
                  <a:cubicBezTo>
                    <a:pt x="42" y="17"/>
                    <a:pt x="50" y="5"/>
                    <a:pt x="48" y="2"/>
                  </a:cubicBezTo>
                  <a:cubicBezTo>
                    <a:pt x="45" y="0"/>
                    <a:pt x="33" y="8"/>
                    <a:pt x="20" y="20"/>
                  </a:cubicBezTo>
                  <a:close/>
                </a:path>
              </a:pathLst>
            </a:custGeom>
            <a:solidFill>
              <a:srgbClr val="1F1F1F"/>
            </a:solidFill>
            <a:ln>
              <a:noFill/>
            </a:ln>
          </p:spPr>
          <p:style>
            <a:lnRef idx="0">
              <a:scrgbClr r="0" g="0" b="0"/>
            </a:lnRef>
            <a:fillRef idx="0">
              <a:scrgbClr r="0" g="0" b="0"/>
            </a:fillRef>
            <a:effectRef idx="0">
              <a:scrgbClr r="0" g="0" b="0"/>
            </a:effectRef>
            <a:fontRef idx="minor"/>
          </p:style>
        </p:sp>
        <p:sp>
          <p:nvSpPr>
            <p:cNvPr id="279" name="CustomShape 239"/>
            <p:cNvSpPr/>
            <p:nvPr/>
          </p:nvSpPr>
          <p:spPr>
            <a:xfrm>
              <a:off x="6678720" y="1239840"/>
              <a:ext cx="321840" cy="316800"/>
            </a:xfrm>
            <a:custGeom>
              <a:avLst/>
              <a:gdLst/>
              <a:ahLst/>
              <a:cxnLst/>
              <a:rect l="l" t="t" r="r" b="b"/>
              <a:pathLst>
                <a:path w="47" h="46">
                  <a:moveTo>
                    <a:pt x="19" y="18"/>
                  </a:moveTo>
                  <a:cubicBezTo>
                    <a:pt x="7" y="29"/>
                    <a:pt x="0" y="40"/>
                    <a:pt x="3" y="43"/>
                  </a:cubicBezTo>
                  <a:cubicBezTo>
                    <a:pt x="6" y="46"/>
                    <a:pt x="17" y="39"/>
                    <a:pt x="29" y="28"/>
                  </a:cubicBezTo>
                  <a:cubicBezTo>
                    <a:pt x="40" y="17"/>
                    <a:pt x="47" y="6"/>
                    <a:pt x="45" y="3"/>
                  </a:cubicBezTo>
                  <a:cubicBezTo>
                    <a:pt x="42" y="0"/>
                    <a:pt x="30" y="7"/>
                    <a:pt x="19" y="18"/>
                  </a:cubicBezTo>
                  <a:close/>
                </a:path>
              </a:pathLst>
            </a:custGeom>
            <a:solidFill>
              <a:srgbClr val="A39E95"/>
            </a:solidFill>
            <a:ln>
              <a:noFill/>
            </a:ln>
          </p:spPr>
          <p:style>
            <a:lnRef idx="0">
              <a:scrgbClr r="0" g="0" b="0"/>
            </a:lnRef>
            <a:fillRef idx="0">
              <a:scrgbClr r="0" g="0" b="0"/>
            </a:fillRef>
            <a:effectRef idx="0">
              <a:scrgbClr r="0" g="0" b="0"/>
            </a:effectRef>
            <a:fontRef idx="minor"/>
          </p:style>
        </p:sp>
        <p:sp>
          <p:nvSpPr>
            <p:cNvPr id="280" name="CustomShape 240"/>
            <p:cNvSpPr/>
            <p:nvPr/>
          </p:nvSpPr>
          <p:spPr>
            <a:xfrm>
              <a:off x="7354080" y="1164960"/>
              <a:ext cx="350280" cy="350280"/>
            </a:xfrm>
            <a:custGeom>
              <a:avLst/>
              <a:gdLst/>
              <a:ahLst/>
              <a:cxnLst/>
              <a:rect l="l" t="t" r="r" b="b"/>
              <a:pathLst>
                <a:path w="51" h="51">
                  <a:moveTo>
                    <a:pt x="3" y="3"/>
                  </a:moveTo>
                  <a:cubicBezTo>
                    <a:pt x="0" y="5"/>
                    <a:pt x="8" y="18"/>
                    <a:pt x="21" y="30"/>
                  </a:cubicBezTo>
                  <a:cubicBezTo>
                    <a:pt x="34" y="43"/>
                    <a:pt x="46" y="51"/>
                    <a:pt x="48" y="48"/>
                  </a:cubicBezTo>
                  <a:cubicBezTo>
                    <a:pt x="51" y="46"/>
                    <a:pt x="43" y="33"/>
                    <a:pt x="30" y="21"/>
                  </a:cubicBezTo>
                  <a:cubicBezTo>
                    <a:pt x="18" y="8"/>
                    <a:pt x="6" y="0"/>
                    <a:pt x="3" y="3"/>
                  </a:cubicBezTo>
                  <a:close/>
                </a:path>
              </a:pathLst>
            </a:custGeom>
            <a:solidFill>
              <a:srgbClr val="303030"/>
            </a:solidFill>
            <a:ln>
              <a:noFill/>
            </a:ln>
          </p:spPr>
          <p:style>
            <a:lnRef idx="0">
              <a:scrgbClr r="0" g="0" b="0"/>
            </a:lnRef>
            <a:fillRef idx="0">
              <a:scrgbClr r="0" g="0" b="0"/>
            </a:fillRef>
            <a:effectRef idx="0">
              <a:scrgbClr r="0" g="0" b="0"/>
            </a:effectRef>
            <a:fontRef idx="minor"/>
          </p:style>
        </p:sp>
        <p:sp>
          <p:nvSpPr>
            <p:cNvPr id="281" name="CustomShape 241"/>
            <p:cNvSpPr/>
            <p:nvPr/>
          </p:nvSpPr>
          <p:spPr>
            <a:xfrm>
              <a:off x="7317720" y="1239840"/>
              <a:ext cx="324360" cy="311400"/>
            </a:xfrm>
            <a:custGeom>
              <a:avLst/>
              <a:gdLst/>
              <a:ahLst/>
              <a:cxnLst/>
              <a:rect l="l" t="t" r="r" b="b"/>
              <a:pathLst>
                <a:path w="47" h="45">
                  <a:moveTo>
                    <a:pt x="28" y="18"/>
                  </a:moveTo>
                  <a:cubicBezTo>
                    <a:pt x="16" y="7"/>
                    <a:pt x="5" y="0"/>
                    <a:pt x="2" y="3"/>
                  </a:cubicBezTo>
                  <a:cubicBezTo>
                    <a:pt x="0" y="6"/>
                    <a:pt x="7" y="17"/>
                    <a:pt x="18" y="28"/>
                  </a:cubicBezTo>
                  <a:cubicBezTo>
                    <a:pt x="30" y="39"/>
                    <a:pt x="41" y="45"/>
                    <a:pt x="44" y="43"/>
                  </a:cubicBezTo>
                  <a:cubicBezTo>
                    <a:pt x="47" y="40"/>
                    <a:pt x="40" y="29"/>
                    <a:pt x="28" y="18"/>
                  </a:cubicBezTo>
                  <a:close/>
                </a:path>
              </a:pathLst>
            </a:custGeom>
            <a:solidFill>
              <a:srgbClr val="A39E95"/>
            </a:solidFill>
            <a:ln>
              <a:noFill/>
            </a:ln>
          </p:spPr>
          <p:style>
            <a:lnRef idx="0">
              <a:scrgbClr r="0" g="0" b="0"/>
            </a:lnRef>
            <a:fillRef idx="0">
              <a:scrgbClr r="0" g="0" b="0"/>
            </a:fillRef>
            <a:effectRef idx="0">
              <a:scrgbClr r="0" g="0" b="0"/>
            </a:effectRef>
            <a:fontRef idx="minor"/>
          </p:style>
        </p:sp>
        <p:sp>
          <p:nvSpPr>
            <p:cNvPr id="282" name="CustomShape 242"/>
            <p:cNvSpPr/>
            <p:nvPr/>
          </p:nvSpPr>
          <p:spPr>
            <a:xfrm>
              <a:off x="7256160" y="1116000"/>
              <a:ext cx="502200" cy="502200"/>
            </a:xfrm>
            <a:custGeom>
              <a:avLst/>
              <a:gdLst/>
              <a:ahLst/>
              <a:cxnLst/>
              <a:rect l="l" t="t" r="r" b="b"/>
              <a:pathLst>
                <a:path w="195" h="195">
                  <a:moveTo>
                    <a:pt x="0" y="115"/>
                  </a:moveTo>
                  <a:lnTo>
                    <a:pt x="80" y="195"/>
                  </a:lnTo>
                  <a:lnTo>
                    <a:pt x="195" y="83"/>
                  </a:lnTo>
                  <a:lnTo>
                    <a:pt x="113" y="0"/>
                  </a:lnTo>
                  <a:lnTo>
                    <a:pt x="0" y="115"/>
                  </a:lnTo>
                  <a:lnTo>
                    <a:pt x="0" y="115"/>
                  </a:lnTo>
                  <a:close/>
                </a:path>
              </a:pathLst>
            </a:custGeom>
            <a:solidFill>
              <a:srgbClr val="FFC0A9"/>
            </a:solidFill>
            <a:ln>
              <a:noFill/>
            </a:ln>
          </p:spPr>
          <p:style>
            <a:lnRef idx="0">
              <a:scrgbClr r="0" g="0" b="0"/>
            </a:lnRef>
            <a:fillRef idx="0">
              <a:scrgbClr r="0" g="0" b="0"/>
            </a:fillRef>
            <a:effectRef idx="0">
              <a:scrgbClr r="0" g="0" b="0"/>
            </a:effectRef>
            <a:fontRef idx="minor"/>
          </p:style>
        </p:sp>
        <p:sp>
          <p:nvSpPr>
            <p:cNvPr id="283" name="CustomShape 243"/>
            <p:cNvSpPr/>
            <p:nvPr/>
          </p:nvSpPr>
          <p:spPr>
            <a:xfrm>
              <a:off x="6967440" y="1317240"/>
              <a:ext cx="579600" cy="577080"/>
            </a:xfrm>
            <a:custGeom>
              <a:avLst/>
              <a:gdLst/>
              <a:ahLst/>
              <a:cxnLst/>
              <a:rect l="l" t="t" r="r" b="b"/>
              <a:pathLst>
                <a:path w="84" h="84">
                  <a:moveTo>
                    <a:pt x="71" y="11"/>
                  </a:moveTo>
                  <a:cubicBezTo>
                    <a:pt x="60" y="0"/>
                    <a:pt x="42" y="0"/>
                    <a:pt x="31" y="11"/>
                  </a:cubicBezTo>
                  <a:cubicBezTo>
                    <a:pt x="11" y="32"/>
                    <a:pt x="11" y="32"/>
                    <a:pt x="11" y="32"/>
                  </a:cubicBezTo>
                  <a:cubicBezTo>
                    <a:pt x="0" y="42"/>
                    <a:pt x="0" y="60"/>
                    <a:pt x="11" y="71"/>
                  </a:cubicBezTo>
                  <a:cubicBezTo>
                    <a:pt x="13" y="73"/>
                    <a:pt x="13" y="73"/>
                    <a:pt x="13" y="73"/>
                  </a:cubicBezTo>
                  <a:cubicBezTo>
                    <a:pt x="24" y="84"/>
                    <a:pt x="42" y="84"/>
                    <a:pt x="53" y="73"/>
                  </a:cubicBezTo>
                  <a:cubicBezTo>
                    <a:pt x="73" y="53"/>
                    <a:pt x="73" y="53"/>
                    <a:pt x="73" y="53"/>
                  </a:cubicBezTo>
                  <a:cubicBezTo>
                    <a:pt x="84" y="42"/>
                    <a:pt x="84" y="24"/>
                    <a:pt x="73" y="13"/>
                  </a:cubicBezTo>
                  <a:cubicBezTo>
                    <a:pt x="71" y="11"/>
                    <a:pt x="71" y="11"/>
                    <a:pt x="71" y="11"/>
                  </a:cubicBezTo>
                  <a:close/>
                </a:path>
              </a:pathLst>
            </a:custGeom>
            <a:solidFill>
              <a:srgbClr val="FFC0A9"/>
            </a:solidFill>
            <a:ln>
              <a:noFill/>
            </a:ln>
          </p:spPr>
          <p:style>
            <a:lnRef idx="0">
              <a:scrgbClr r="0" g="0" b="0"/>
            </a:lnRef>
            <a:fillRef idx="0">
              <a:scrgbClr r="0" g="0" b="0"/>
            </a:fillRef>
            <a:effectRef idx="0">
              <a:scrgbClr r="0" g="0" b="0"/>
            </a:effectRef>
            <a:fontRef idx="minor"/>
          </p:style>
        </p:sp>
        <p:sp>
          <p:nvSpPr>
            <p:cNvPr id="284" name="CustomShape 244"/>
            <p:cNvSpPr/>
            <p:nvPr/>
          </p:nvSpPr>
          <p:spPr>
            <a:xfrm>
              <a:off x="6601320" y="1157400"/>
              <a:ext cx="497160" cy="502200"/>
            </a:xfrm>
            <a:custGeom>
              <a:avLst/>
              <a:gdLst/>
              <a:ahLst/>
              <a:cxnLst/>
              <a:rect l="l" t="t" r="r" b="b"/>
              <a:pathLst>
                <a:path w="193" h="195">
                  <a:moveTo>
                    <a:pt x="0" y="81"/>
                  </a:moveTo>
                  <a:lnTo>
                    <a:pt x="113" y="195"/>
                  </a:lnTo>
                  <a:lnTo>
                    <a:pt x="193" y="113"/>
                  </a:lnTo>
                  <a:lnTo>
                    <a:pt x="81" y="0"/>
                  </a:lnTo>
                  <a:lnTo>
                    <a:pt x="0" y="81"/>
                  </a:lnTo>
                  <a:lnTo>
                    <a:pt x="0" y="81"/>
                  </a:lnTo>
                  <a:close/>
                </a:path>
              </a:pathLst>
            </a:custGeom>
            <a:solidFill>
              <a:srgbClr val="FFAB8A"/>
            </a:solidFill>
            <a:ln>
              <a:noFill/>
            </a:ln>
          </p:spPr>
          <p:style>
            <a:lnRef idx="0">
              <a:scrgbClr r="0" g="0" b="0"/>
            </a:lnRef>
            <a:fillRef idx="0">
              <a:scrgbClr r="0" g="0" b="0"/>
            </a:fillRef>
            <a:effectRef idx="0">
              <a:scrgbClr r="0" g="0" b="0"/>
            </a:effectRef>
            <a:fontRef idx="minor"/>
          </p:style>
        </p:sp>
        <p:sp>
          <p:nvSpPr>
            <p:cNvPr id="285" name="CustomShape 245"/>
            <p:cNvSpPr/>
            <p:nvPr/>
          </p:nvSpPr>
          <p:spPr>
            <a:xfrm>
              <a:off x="6810120" y="1358280"/>
              <a:ext cx="577080" cy="577080"/>
            </a:xfrm>
            <a:custGeom>
              <a:avLst/>
              <a:gdLst/>
              <a:ahLst/>
              <a:cxnLst/>
              <a:rect l="l" t="t" r="r" b="b"/>
              <a:pathLst>
                <a:path w="84" h="84">
                  <a:moveTo>
                    <a:pt x="53" y="11"/>
                  </a:moveTo>
                  <a:cubicBezTo>
                    <a:pt x="42" y="0"/>
                    <a:pt x="24" y="0"/>
                    <a:pt x="13" y="11"/>
                  </a:cubicBezTo>
                  <a:cubicBezTo>
                    <a:pt x="11" y="13"/>
                    <a:pt x="11" y="13"/>
                    <a:pt x="11" y="13"/>
                  </a:cubicBezTo>
                  <a:cubicBezTo>
                    <a:pt x="0" y="24"/>
                    <a:pt x="0" y="42"/>
                    <a:pt x="11" y="53"/>
                  </a:cubicBezTo>
                  <a:cubicBezTo>
                    <a:pt x="31" y="73"/>
                    <a:pt x="31" y="73"/>
                    <a:pt x="31" y="73"/>
                  </a:cubicBezTo>
                  <a:cubicBezTo>
                    <a:pt x="42" y="84"/>
                    <a:pt x="60" y="84"/>
                    <a:pt x="71" y="73"/>
                  </a:cubicBezTo>
                  <a:cubicBezTo>
                    <a:pt x="73" y="71"/>
                    <a:pt x="73" y="71"/>
                    <a:pt x="73" y="71"/>
                  </a:cubicBezTo>
                  <a:cubicBezTo>
                    <a:pt x="84" y="60"/>
                    <a:pt x="84" y="42"/>
                    <a:pt x="73" y="31"/>
                  </a:cubicBezTo>
                  <a:cubicBezTo>
                    <a:pt x="53" y="11"/>
                    <a:pt x="53" y="11"/>
                    <a:pt x="53" y="11"/>
                  </a:cubicBezTo>
                  <a:close/>
                </a:path>
              </a:pathLst>
            </a:custGeom>
            <a:solidFill>
              <a:srgbClr val="FFAB8A"/>
            </a:solidFill>
            <a:ln>
              <a:noFill/>
            </a:ln>
          </p:spPr>
          <p:style>
            <a:lnRef idx="0">
              <a:scrgbClr r="0" g="0" b="0"/>
            </a:lnRef>
            <a:fillRef idx="0">
              <a:scrgbClr r="0" g="0" b="0"/>
            </a:fillRef>
            <a:effectRef idx="0">
              <a:scrgbClr r="0" g="0" b="0"/>
            </a:effectRef>
            <a:fontRef idx="minor"/>
          </p:style>
        </p:sp>
        <p:sp>
          <p:nvSpPr>
            <p:cNvPr id="286" name="CustomShape 246"/>
            <p:cNvSpPr/>
            <p:nvPr/>
          </p:nvSpPr>
          <p:spPr>
            <a:xfrm>
              <a:off x="7000920" y="1324800"/>
              <a:ext cx="510120" cy="231480"/>
            </a:xfrm>
            <a:custGeom>
              <a:avLst/>
              <a:gdLst/>
              <a:ahLst/>
              <a:cxnLst/>
              <a:rect l="l" t="t" r="r" b="b"/>
              <a:pathLst>
                <a:path w="74" h="34">
                  <a:moveTo>
                    <a:pt x="32" y="1"/>
                  </a:moveTo>
                  <a:cubicBezTo>
                    <a:pt x="30" y="1"/>
                    <a:pt x="8" y="8"/>
                    <a:pt x="8" y="10"/>
                  </a:cubicBezTo>
                  <a:cubicBezTo>
                    <a:pt x="7" y="12"/>
                    <a:pt x="1" y="27"/>
                    <a:pt x="0" y="30"/>
                  </a:cubicBezTo>
                  <a:cubicBezTo>
                    <a:pt x="0" y="32"/>
                    <a:pt x="7" y="34"/>
                    <a:pt x="10" y="32"/>
                  </a:cubicBezTo>
                  <a:cubicBezTo>
                    <a:pt x="12" y="29"/>
                    <a:pt x="20" y="21"/>
                    <a:pt x="25" y="19"/>
                  </a:cubicBezTo>
                  <a:cubicBezTo>
                    <a:pt x="32" y="18"/>
                    <a:pt x="38" y="17"/>
                    <a:pt x="42" y="16"/>
                  </a:cubicBezTo>
                  <a:cubicBezTo>
                    <a:pt x="44" y="16"/>
                    <a:pt x="53" y="16"/>
                    <a:pt x="60" y="15"/>
                  </a:cubicBezTo>
                  <a:cubicBezTo>
                    <a:pt x="74" y="5"/>
                    <a:pt x="74" y="5"/>
                    <a:pt x="74" y="5"/>
                  </a:cubicBezTo>
                  <a:cubicBezTo>
                    <a:pt x="74" y="5"/>
                    <a:pt x="59" y="2"/>
                    <a:pt x="55" y="2"/>
                  </a:cubicBezTo>
                  <a:cubicBezTo>
                    <a:pt x="52" y="2"/>
                    <a:pt x="34" y="0"/>
                    <a:pt x="32" y="1"/>
                  </a:cubicBezTo>
                  <a:close/>
                </a:path>
              </a:pathLst>
            </a:custGeom>
            <a:solidFill>
              <a:srgbClr val="FFC0A9"/>
            </a:solidFill>
            <a:ln>
              <a:noFill/>
            </a:ln>
          </p:spPr>
          <p:style>
            <a:lnRef idx="0">
              <a:scrgbClr r="0" g="0" b="0"/>
            </a:lnRef>
            <a:fillRef idx="0">
              <a:scrgbClr r="0" g="0" b="0"/>
            </a:fillRef>
            <a:effectRef idx="0">
              <a:scrgbClr r="0" g="0" b="0"/>
            </a:effectRef>
            <a:fontRef idx="minor"/>
          </p:style>
        </p:sp>
        <p:sp>
          <p:nvSpPr>
            <p:cNvPr id="287" name="CustomShape 247"/>
            <p:cNvSpPr/>
            <p:nvPr/>
          </p:nvSpPr>
          <p:spPr>
            <a:xfrm>
              <a:off x="6836040" y="1598040"/>
              <a:ext cx="192960" cy="192960"/>
            </a:xfrm>
            <a:custGeom>
              <a:avLst/>
              <a:gdLst/>
              <a:ahLst/>
              <a:cxnLst/>
              <a:rect l="l" t="t" r="r" b="b"/>
              <a:pathLst>
                <a:path w="28" h="28">
                  <a:moveTo>
                    <a:pt x="25" y="2"/>
                  </a:moveTo>
                  <a:cubicBezTo>
                    <a:pt x="22" y="0"/>
                    <a:pt x="18" y="0"/>
                    <a:pt x="16" y="2"/>
                  </a:cubicBezTo>
                  <a:cubicBezTo>
                    <a:pt x="2" y="16"/>
                    <a:pt x="2" y="16"/>
                    <a:pt x="2" y="16"/>
                  </a:cubicBezTo>
                  <a:cubicBezTo>
                    <a:pt x="0" y="18"/>
                    <a:pt x="0" y="22"/>
                    <a:pt x="2" y="25"/>
                  </a:cubicBezTo>
                  <a:cubicBezTo>
                    <a:pt x="5" y="28"/>
                    <a:pt x="9" y="28"/>
                    <a:pt x="12" y="25"/>
                  </a:cubicBezTo>
                  <a:cubicBezTo>
                    <a:pt x="25" y="12"/>
                    <a:pt x="25" y="12"/>
                    <a:pt x="25" y="12"/>
                  </a:cubicBezTo>
                  <a:cubicBezTo>
                    <a:pt x="28" y="9"/>
                    <a:pt x="28" y="5"/>
                    <a:pt x="25" y="2"/>
                  </a:cubicBezTo>
                  <a:cubicBezTo>
                    <a:pt x="25" y="2"/>
                    <a:pt x="25" y="2"/>
                    <a:pt x="25" y="2"/>
                  </a:cubicBezTo>
                  <a:close/>
                </a:path>
              </a:pathLst>
            </a:custGeom>
            <a:solidFill>
              <a:srgbClr val="FFC0A9"/>
            </a:solidFill>
            <a:ln>
              <a:noFill/>
            </a:ln>
          </p:spPr>
          <p:style>
            <a:lnRef idx="0">
              <a:scrgbClr r="0" g="0" b="0"/>
            </a:lnRef>
            <a:fillRef idx="0">
              <a:scrgbClr r="0" g="0" b="0"/>
            </a:fillRef>
            <a:effectRef idx="0">
              <a:scrgbClr r="0" g="0" b="0"/>
            </a:effectRef>
            <a:fontRef idx="minor"/>
          </p:style>
        </p:sp>
        <p:sp>
          <p:nvSpPr>
            <p:cNvPr id="288" name="CustomShape 248"/>
            <p:cNvSpPr/>
            <p:nvPr/>
          </p:nvSpPr>
          <p:spPr>
            <a:xfrm>
              <a:off x="7029360" y="1737360"/>
              <a:ext cx="234360" cy="234360"/>
            </a:xfrm>
            <a:custGeom>
              <a:avLst/>
              <a:gdLst/>
              <a:ahLst/>
              <a:cxnLst/>
              <a:rect l="l" t="t" r="r" b="b"/>
              <a:pathLst>
                <a:path w="34" h="34">
                  <a:moveTo>
                    <a:pt x="12" y="3"/>
                  </a:moveTo>
                  <a:cubicBezTo>
                    <a:pt x="9" y="0"/>
                    <a:pt x="5" y="0"/>
                    <a:pt x="3" y="3"/>
                  </a:cubicBezTo>
                  <a:cubicBezTo>
                    <a:pt x="2" y="3"/>
                    <a:pt x="2" y="3"/>
                    <a:pt x="2" y="3"/>
                  </a:cubicBezTo>
                  <a:cubicBezTo>
                    <a:pt x="0" y="5"/>
                    <a:pt x="0" y="10"/>
                    <a:pt x="2" y="12"/>
                  </a:cubicBezTo>
                  <a:cubicBezTo>
                    <a:pt x="22" y="31"/>
                    <a:pt x="22" y="31"/>
                    <a:pt x="22" y="31"/>
                  </a:cubicBezTo>
                  <a:cubicBezTo>
                    <a:pt x="24" y="34"/>
                    <a:pt x="28" y="34"/>
                    <a:pt x="31" y="31"/>
                  </a:cubicBezTo>
                  <a:cubicBezTo>
                    <a:pt x="31" y="31"/>
                    <a:pt x="31" y="31"/>
                    <a:pt x="31" y="31"/>
                  </a:cubicBezTo>
                  <a:cubicBezTo>
                    <a:pt x="34" y="29"/>
                    <a:pt x="34" y="25"/>
                    <a:pt x="31" y="22"/>
                  </a:cubicBezTo>
                  <a:cubicBezTo>
                    <a:pt x="12" y="3"/>
                    <a:pt x="12" y="3"/>
                    <a:pt x="12" y="3"/>
                  </a:cubicBezTo>
                  <a:close/>
                </a:path>
              </a:pathLst>
            </a:custGeom>
            <a:solidFill>
              <a:srgbClr val="FFAB8A"/>
            </a:solidFill>
            <a:ln>
              <a:noFill/>
            </a:ln>
          </p:spPr>
          <p:style>
            <a:lnRef idx="0">
              <a:scrgbClr r="0" g="0" b="0"/>
            </a:lnRef>
            <a:fillRef idx="0">
              <a:scrgbClr r="0" g="0" b="0"/>
            </a:fillRef>
            <a:effectRef idx="0">
              <a:scrgbClr r="0" g="0" b="0"/>
            </a:effectRef>
            <a:fontRef idx="minor"/>
          </p:style>
        </p:sp>
        <p:sp>
          <p:nvSpPr>
            <p:cNvPr id="289" name="CustomShape 249"/>
            <p:cNvSpPr/>
            <p:nvPr/>
          </p:nvSpPr>
          <p:spPr>
            <a:xfrm>
              <a:off x="7057440" y="1639440"/>
              <a:ext cx="288360" cy="290880"/>
            </a:xfrm>
            <a:custGeom>
              <a:avLst/>
              <a:gdLst/>
              <a:ahLst/>
              <a:cxnLst/>
              <a:rect l="l" t="t" r="r" b="b"/>
              <a:pathLst>
                <a:path w="42" h="42">
                  <a:moveTo>
                    <a:pt x="12" y="2"/>
                  </a:moveTo>
                  <a:cubicBezTo>
                    <a:pt x="10" y="0"/>
                    <a:pt x="5" y="0"/>
                    <a:pt x="3" y="2"/>
                  </a:cubicBezTo>
                  <a:cubicBezTo>
                    <a:pt x="3" y="2"/>
                    <a:pt x="3" y="2"/>
                    <a:pt x="3" y="2"/>
                  </a:cubicBezTo>
                  <a:cubicBezTo>
                    <a:pt x="0" y="5"/>
                    <a:pt x="0" y="9"/>
                    <a:pt x="3" y="12"/>
                  </a:cubicBezTo>
                  <a:cubicBezTo>
                    <a:pt x="30" y="39"/>
                    <a:pt x="30" y="39"/>
                    <a:pt x="30" y="39"/>
                  </a:cubicBezTo>
                  <a:cubicBezTo>
                    <a:pt x="33" y="42"/>
                    <a:pt x="37" y="42"/>
                    <a:pt x="39" y="39"/>
                  </a:cubicBezTo>
                  <a:cubicBezTo>
                    <a:pt x="40" y="39"/>
                    <a:pt x="40" y="39"/>
                    <a:pt x="40" y="39"/>
                  </a:cubicBezTo>
                  <a:cubicBezTo>
                    <a:pt x="42" y="36"/>
                    <a:pt x="42" y="32"/>
                    <a:pt x="40" y="30"/>
                  </a:cubicBezTo>
                  <a:cubicBezTo>
                    <a:pt x="12" y="2"/>
                    <a:pt x="12" y="2"/>
                    <a:pt x="12" y="2"/>
                  </a:cubicBezTo>
                  <a:close/>
                </a:path>
              </a:pathLst>
            </a:custGeom>
            <a:solidFill>
              <a:srgbClr val="FFAB8A"/>
            </a:solidFill>
            <a:ln>
              <a:noFill/>
            </a:ln>
          </p:spPr>
          <p:style>
            <a:lnRef idx="0">
              <a:scrgbClr r="0" g="0" b="0"/>
            </a:lnRef>
            <a:fillRef idx="0">
              <a:scrgbClr r="0" g="0" b="0"/>
            </a:fillRef>
            <a:effectRef idx="0">
              <a:scrgbClr r="0" g="0" b="0"/>
            </a:effectRef>
            <a:fontRef idx="minor"/>
          </p:style>
        </p:sp>
        <p:sp>
          <p:nvSpPr>
            <p:cNvPr id="290" name="CustomShape 250"/>
            <p:cNvSpPr/>
            <p:nvPr/>
          </p:nvSpPr>
          <p:spPr>
            <a:xfrm>
              <a:off x="7119360" y="1572480"/>
              <a:ext cx="288360" cy="288360"/>
            </a:xfrm>
            <a:custGeom>
              <a:avLst/>
              <a:gdLst/>
              <a:ahLst/>
              <a:cxnLst/>
              <a:rect l="l" t="t" r="r" b="b"/>
              <a:pathLst>
                <a:path w="42" h="42">
                  <a:moveTo>
                    <a:pt x="12" y="3"/>
                  </a:moveTo>
                  <a:cubicBezTo>
                    <a:pt x="10" y="0"/>
                    <a:pt x="5" y="0"/>
                    <a:pt x="3" y="3"/>
                  </a:cubicBezTo>
                  <a:cubicBezTo>
                    <a:pt x="3" y="3"/>
                    <a:pt x="3" y="3"/>
                    <a:pt x="3" y="3"/>
                  </a:cubicBezTo>
                  <a:cubicBezTo>
                    <a:pt x="0" y="5"/>
                    <a:pt x="0" y="9"/>
                    <a:pt x="3" y="12"/>
                  </a:cubicBezTo>
                  <a:cubicBezTo>
                    <a:pt x="30" y="39"/>
                    <a:pt x="30" y="39"/>
                    <a:pt x="30" y="39"/>
                  </a:cubicBezTo>
                  <a:cubicBezTo>
                    <a:pt x="33" y="42"/>
                    <a:pt x="37" y="42"/>
                    <a:pt x="39" y="39"/>
                  </a:cubicBezTo>
                  <a:cubicBezTo>
                    <a:pt x="39" y="39"/>
                    <a:pt x="39" y="39"/>
                    <a:pt x="39" y="39"/>
                  </a:cubicBezTo>
                  <a:cubicBezTo>
                    <a:pt x="42" y="37"/>
                    <a:pt x="42" y="33"/>
                    <a:pt x="39" y="30"/>
                  </a:cubicBezTo>
                  <a:cubicBezTo>
                    <a:pt x="12" y="3"/>
                    <a:pt x="12" y="3"/>
                    <a:pt x="12" y="3"/>
                  </a:cubicBezTo>
                  <a:close/>
                </a:path>
              </a:pathLst>
            </a:custGeom>
            <a:solidFill>
              <a:srgbClr val="FFAB8A"/>
            </a:solidFill>
            <a:ln>
              <a:noFill/>
            </a:ln>
          </p:spPr>
          <p:style>
            <a:lnRef idx="0">
              <a:scrgbClr r="0" g="0" b="0"/>
            </a:lnRef>
            <a:fillRef idx="0">
              <a:scrgbClr r="0" g="0" b="0"/>
            </a:fillRef>
            <a:effectRef idx="0">
              <a:scrgbClr r="0" g="0" b="0"/>
            </a:effectRef>
            <a:fontRef idx="minor"/>
          </p:style>
        </p:sp>
        <p:sp>
          <p:nvSpPr>
            <p:cNvPr id="291" name="CustomShape 251"/>
            <p:cNvSpPr/>
            <p:nvPr/>
          </p:nvSpPr>
          <p:spPr>
            <a:xfrm>
              <a:off x="7222680" y="1544040"/>
              <a:ext cx="234360" cy="234360"/>
            </a:xfrm>
            <a:custGeom>
              <a:avLst/>
              <a:gdLst/>
              <a:ahLst/>
              <a:cxnLst/>
              <a:rect l="l" t="t" r="r" b="b"/>
              <a:pathLst>
                <a:path w="34" h="34">
                  <a:moveTo>
                    <a:pt x="12" y="3"/>
                  </a:moveTo>
                  <a:cubicBezTo>
                    <a:pt x="9" y="0"/>
                    <a:pt x="5" y="0"/>
                    <a:pt x="3" y="3"/>
                  </a:cubicBezTo>
                  <a:cubicBezTo>
                    <a:pt x="3" y="3"/>
                    <a:pt x="3" y="3"/>
                    <a:pt x="3" y="3"/>
                  </a:cubicBezTo>
                  <a:cubicBezTo>
                    <a:pt x="0" y="5"/>
                    <a:pt x="0" y="10"/>
                    <a:pt x="3" y="12"/>
                  </a:cubicBezTo>
                  <a:cubicBezTo>
                    <a:pt x="22" y="31"/>
                    <a:pt x="22" y="31"/>
                    <a:pt x="22" y="31"/>
                  </a:cubicBezTo>
                  <a:cubicBezTo>
                    <a:pt x="24" y="34"/>
                    <a:pt x="29" y="34"/>
                    <a:pt x="31" y="31"/>
                  </a:cubicBezTo>
                  <a:cubicBezTo>
                    <a:pt x="31" y="31"/>
                    <a:pt x="31" y="31"/>
                    <a:pt x="31" y="31"/>
                  </a:cubicBezTo>
                  <a:cubicBezTo>
                    <a:pt x="34" y="29"/>
                    <a:pt x="34" y="25"/>
                    <a:pt x="31" y="22"/>
                  </a:cubicBezTo>
                  <a:cubicBezTo>
                    <a:pt x="12" y="3"/>
                    <a:pt x="12" y="3"/>
                    <a:pt x="12" y="3"/>
                  </a:cubicBezTo>
                  <a:close/>
                </a:path>
              </a:pathLst>
            </a:custGeom>
            <a:solidFill>
              <a:srgbClr val="FFAB8A"/>
            </a:solidFill>
            <a:ln>
              <a:noFill/>
            </a:ln>
          </p:spPr>
          <p:style>
            <a:lnRef idx="0">
              <a:scrgbClr r="0" g="0" b="0"/>
            </a:lnRef>
            <a:fillRef idx="0">
              <a:scrgbClr r="0" g="0" b="0"/>
            </a:fillRef>
            <a:effectRef idx="0">
              <a:scrgbClr r="0" g="0" b="0"/>
            </a:effectRef>
            <a:fontRef idx="minor"/>
          </p:style>
        </p:sp>
        <p:sp>
          <p:nvSpPr>
            <p:cNvPr id="292" name="CustomShape 252"/>
            <p:cNvSpPr/>
            <p:nvPr/>
          </p:nvSpPr>
          <p:spPr>
            <a:xfrm>
              <a:off x="6877080" y="1634040"/>
              <a:ext cx="241920" cy="234360"/>
            </a:xfrm>
            <a:custGeom>
              <a:avLst/>
              <a:gdLst/>
              <a:ahLst/>
              <a:cxnLst/>
              <a:rect l="l" t="t" r="r" b="b"/>
              <a:pathLst>
                <a:path w="35" h="34">
                  <a:moveTo>
                    <a:pt x="23" y="2"/>
                  </a:moveTo>
                  <a:cubicBezTo>
                    <a:pt x="3" y="22"/>
                    <a:pt x="3" y="22"/>
                    <a:pt x="3" y="22"/>
                  </a:cubicBezTo>
                  <a:cubicBezTo>
                    <a:pt x="0" y="25"/>
                    <a:pt x="0" y="29"/>
                    <a:pt x="3" y="32"/>
                  </a:cubicBezTo>
                  <a:cubicBezTo>
                    <a:pt x="6" y="34"/>
                    <a:pt x="10" y="34"/>
                    <a:pt x="12" y="32"/>
                  </a:cubicBezTo>
                  <a:cubicBezTo>
                    <a:pt x="32" y="12"/>
                    <a:pt x="32" y="12"/>
                    <a:pt x="32" y="12"/>
                  </a:cubicBezTo>
                  <a:cubicBezTo>
                    <a:pt x="35" y="9"/>
                    <a:pt x="35" y="5"/>
                    <a:pt x="32" y="2"/>
                  </a:cubicBezTo>
                  <a:cubicBezTo>
                    <a:pt x="30" y="0"/>
                    <a:pt x="26" y="0"/>
                    <a:pt x="23" y="2"/>
                  </a:cubicBezTo>
                  <a:close/>
                </a:path>
              </a:pathLst>
            </a:custGeom>
            <a:solidFill>
              <a:srgbClr val="FFC0A9"/>
            </a:solidFill>
            <a:ln>
              <a:noFill/>
            </a:ln>
          </p:spPr>
          <p:style>
            <a:lnRef idx="0">
              <a:scrgbClr r="0" g="0" b="0"/>
            </a:lnRef>
            <a:fillRef idx="0">
              <a:scrgbClr r="0" g="0" b="0"/>
            </a:fillRef>
            <a:effectRef idx="0">
              <a:scrgbClr r="0" g="0" b="0"/>
            </a:effectRef>
            <a:fontRef idx="minor"/>
          </p:style>
        </p:sp>
        <p:sp>
          <p:nvSpPr>
            <p:cNvPr id="293" name="CustomShape 253"/>
            <p:cNvSpPr/>
            <p:nvPr/>
          </p:nvSpPr>
          <p:spPr>
            <a:xfrm>
              <a:off x="6946560" y="1695960"/>
              <a:ext cx="241920" cy="234360"/>
            </a:xfrm>
            <a:custGeom>
              <a:avLst/>
              <a:gdLst/>
              <a:ahLst/>
              <a:cxnLst/>
              <a:rect l="l" t="t" r="r" b="b"/>
              <a:pathLst>
                <a:path w="35" h="34">
                  <a:moveTo>
                    <a:pt x="23" y="2"/>
                  </a:moveTo>
                  <a:cubicBezTo>
                    <a:pt x="3" y="22"/>
                    <a:pt x="3" y="22"/>
                    <a:pt x="3" y="22"/>
                  </a:cubicBezTo>
                  <a:cubicBezTo>
                    <a:pt x="0" y="25"/>
                    <a:pt x="0" y="29"/>
                    <a:pt x="3" y="32"/>
                  </a:cubicBezTo>
                  <a:cubicBezTo>
                    <a:pt x="5" y="34"/>
                    <a:pt x="10" y="34"/>
                    <a:pt x="12" y="32"/>
                  </a:cubicBezTo>
                  <a:cubicBezTo>
                    <a:pt x="32" y="12"/>
                    <a:pt x="32" y="12"/>
                    <a:pt x="32" y="12"/>
                  </a:cubicBezTo>
                  <a:cubicBezTo>
                    <a:pt x="35" y="9"/>
                    <a:pt x="35" y="5"/>
                    <a:pt x="32" y="2"/>
                  </a:cubicBezTo>
                  <a:cubicBezTo>
                    <a:pt x="30" y="0"/>
                    <a:pt x="25" y="0"/>
                    <a:pt x="23" y="2"/>
                  </a:cubicBezTo>
                  <a:close/>
                </a:path>
              </a:pathLst>
            </a:custGeom>
            <a:solidFill>
              <a:srgbClr val="FFC0A9"/>
            </a:solidFill>
            <a:ln>
              <a:noFill/>
            </a:ln>
          </p:spPr>
          <p:style>
            <a:lnRef idx="0">
              <a:scrgbClr r="0" g="0" b="0"/>
            </a:lnRef>
            <a:fillRef idx="0">
              <a:scrgbClr r="0" g="0" b="0"/>
            </a:fillRef>
            <a:effectRef idx="0">
              <a:scrgbClr r="0" g="0" b="0"/>
            </a:effectRef>
            <a:fontRef idx="minor"/>
          </p:style>
        </p:sp>
        <p:sp>
          <p:nvSpPr>
            <p:cNvPr id="294" name="CustomShape 254"/>
            <p:cNvSpPr/>
            <p:nvPr/>
          </p:nvSpPr>
          <p:spPr>
            <a:xfrm>
              <a:off x="7029360" y="1791360"/>
              <a:ext cx="192960" cy="192960"/>
            </a:xfrm>
            <a:custGeom>
              <a:avLst/>
              <a:gdLst/>
              <a:ahLst/>
              <a:cxnLst/>
              <a:rect l="l" t="t" r="r" b="b"/>
              <a:pathLst>
                <a:path w="28" h="28">
                  <a:moveTo>
                    <a:pt x="25" y="2"/>
                  </a:moveTo>
                  <a:cubicBezTo>
                    <a:pt x="22" y="0"/>
                    <a:pt x="18" y="0"/>
                    <a:pt x="16" y="2"/>
                  </a:cubicBezTo>
                  <a:cubicBezTo>
                    <a:pt x="2" y="16"/>
                    <a:pt x="2" y="16"/>
                    <a:pt x="2" y="16"/>
                  </a:cubicBezTo>
                  <a:cubicBezTo>
                    <a:pt x="0" y="18"/>
                    <a:pt x="0" y="23"/>
                    <a:pt x="2" y="25"/>
                  </a:cubicBezTo>
                  <a:cubicBezTo>
                    <a:pt x="5" y="28"/>
                    <a:pt x="9" y="28"/>
                    <a:pt x="12" y="25"/>
                  </a:cubicBezTo>
                  <a:cubicBezTo>
                    <a:pt x="25" y="12"/>
                    <a:pt x="25" y="12"/>
                    <a:pt x="25" y="12"/>
                  </a:cubicBezTo>
                  <a:cubicBezTo>
                    <a:pt x="28" y="9"/>
                    <a:pt x="28" y="5"/>
                    <a:pt x="25" y="2"/>
                  </a:cubicBezTo>
                  <a:cubicBezTo>
                    <a:pt x="25" y="2"/>
                    <a:pt x="25" y="2"/>
                    <a:pt x="25" y="2"/>
                  </a:cubicBezTo>
                  <a:close/>
                </a:path>
              </a:pathLst>
            </a:custGeom>
            <a:solidFill>
              <a:srgbClr val="FFC0A9"/>
            </a:solidFill>
            <a:ln>
              <a:noFill/>
            </a:ln>
          </p:spPr>
          <p:style>
            <a:lnRef idx="0">
              <a:scrgbClr r="0" g="0" b="0"/>
            </a:lnRef>
            <a:fillRef idx="0">
              <a:scrgbClr r="0" g="0" b="0"/>
            </a:fillRef>
            <a:effectRef idx="0">
              <a:scrgbClr r="0" g="0" b="0"/>
            </a:effectRef>
            <a:fontRef idx="minor"/>
          </p:style>
        </p:sp>
        <p:sp>
          <p:nvSpPr>
            <p:cNvPr id="295" name="CustomShape 255"/>
            <p:cNvSpPr/>
            <p:nvPr/>
          </p:nvSpPr>
          <p:spPr>
            <a:xfrm>
              <a:off x="7333200" y="1069560"/>
              <a:ext cx="473760" cy="466200"/>
            </a:xfrm>
            <a:custGeom>
              <a:avLst/>
              <a:gdLst/>
              <a:ahLst/>
              <a:cxnLst/>
              <a:rect l="l" t="t" r="r" b="b"/>
              <a:pathLst>
                <a:path w="69" h="68">
                  <a:moveTo>
                    <a:pt x="0" y="28"/>
                  </a:moveTo>
                  <a:cubicBezTo>
                    <a:pt x="0" y="28"/>
                    <a:pt x="6" y="30"/>
                    <a:pt x="24" y="46"/>
                  </a:cubicBezTo>
                  <a:cubicBezTo>
                    <a:pt x="38" y="59"/>
                    <a:pt x="42" y="68"/>
                    <a:pt x="42" y="68"/>
                  </a:cubicBezTo>
                  <a:cubicBezTo>
                    <a:pt x="69" y="41"/>
                    <a:pt x="69" y="41"/>
                    <a:pt x="69" y="41"/>
                  </a:cubicBezTo>
                  <a:cubicBezTo>
                    <a:pt x="28" y="0"/>
                    <a:pt x="28" y="0"/>
                    <a:pt x="28" y="0"/>
                  </a:cubicBezTo>
                  <a:cubicBezTo>
                    <a:pt x="0" y="28"/>
                    <a:pt x="0" y="28"/>
                    <a:pt x="0" y="28"/>
                  </a:cubicBezTo>
                  <a:close/>
                </a:path>
              </a:pathLst>
            </a:custGeom>
            <a:solidFill>
              <a:srgbClr val="E5E5E5"/>
            </a:solidFill>
            <a:ln>
              <a:noFill/>
            </a:ln>
          </p:spPr>
          <p:style>
            <a:lnRef idx="0">
              <a:scrgbClr r="0" g="0" b="0"/>
            </a:lnRef>
            <a:fillRef idx="0">
              <a:scrgbClr r="0" g="0" b="0"/>
            </a:fillRef>
            <a:effectRef idx="0">
              <a:scrgbClr r="0" g="0" b="0"/>
            </a:effectRef>
            <a:fontRef idx="minor"/>
          </p:style>
        </p:sp>
        <p:sp>
          <p:nvSpPr>
            <p:cNvPr id="296" name="CustomShape 256"/>
            <p:cNvSpPr/>
            <p:nvPr/>
          </p:nvSpPr>
          <p:spPr>
            <a:xfrm>
              <a:off x="6513840" y="1069560"/>
              <a:ext cx="473760" cy="473760"/>
            </a:xfrm>
            <a:custGeom>
              <a:avLst/>
              <a:gdLst/>
              <a:ahLst/>
              <a:cxnLst/>
              <a:rect l="l" t="t" r="r" b="b"/>
              <a:pathLst>
                <a:path w="69" h="69">
                  <a:moveTo>
                    <a:pt x="0" y="41"/>
                  </a:moveTo>
                  <a:cubicBezTo>
                    <a:pt x="27" y="69"/>
                    <a:pt x="27" y="69"/>
                    <a:pt x="27" y="69"/>
                  </a:cubicBezTo>
                  <a:cubicBezTo>
                    <a:pt x="27" y="69"/>
                    <a:pt x="31" y="60"/>
                    <a:pt x="45" y="47"/>
                  </a:cubicBezTo>
                  <a:cubicBezTo>
                    <a:pt x="63" y="30"/>
                    <a:pt x="69" y="28"/>
                    <a:pt x="69" y="28"/>
                  </a:cubicBezTo>
                  <a:cubicBezTo>
                    <a:pt x="41" y="0"/>
                    <a:pt x="41" y="0"/>
                    <a:pt x="41" y="0"/>
                  </a:cubicBezTo>
                  <a:cubicBezTo>
                    <a:pt x="0" y="41"/>
                    <a:pt x="0" y="41"/>
                    <a:pt x="0" y="41"/>
                  </a:cubicBezTo>
                  <a:close/>
                </a:path>
              </a:pathLst>
            </a:custGeom>
            <a:solidFill>
              <a:srgbClr val="E5E5E5"/>
            </a:solidFill>
            <a:ln>
              <a:noFill/>
            </a:ln>
          </p:spPr>
          <p:style>
            <a:lnRef idx="0">
              <a:scrgbClr r="0" g="0" b="0"/>
            </a:lnRef>
            <a:fillRef idx="0">
              <a:scrgbClr r="0" g="0" b="0"/>
            </a:fillRef>
            <a:effectRef idx="0">
              <a:scrgbClr r="0" g="0" b="0"/>
            </a:effectRef>
            <a:fontRef idx="minor"/>
          </p:style>
        </p:sp>
        <p:sp>
          <p:nvSpPr>
            <p:cNvPr id="297" name="CustomShape 257"/>
            <p:cNvSpPr/>
            <p:nvPr/>
          </p:nvSpPr>
          <p:spPr>
            <a:xfrm>
              <a:off x="6601320" y="1177920"/>
              <a:ext cx="337320" cy="365760"/>
            </a:xfrm>
            <a:custGeom>
              <a:avLst/>
              <a:gdLst/>
              <a:ahLst/>
              <a:cxnLst/>
              <a:rect l="l" t="t" r="r" b="b"/>
              <a:pathLst>
                <a:path w="49" h="53">
                  <a:moveTo>
                    <a:pt x="0" y="39"/>
                  </a:moveTo>
                  <a:cubicBezTo>
                    <a:pt x="14" y="53"/>
                    <a:pt x="14" y="53"/>
                    <a:pt x="14" y="53"/>
                  </a:cubicBezTo>
                  <a:cubicBezTo>
                    <a:pt x="14" y="53"/>
                    <a:pt x="11" y="43"/>
                    <a:pt x="15" y="35"/>
                  </a:cubicBezTo>
                  <a:cubicBezTo>
                    <a:pt x="20" y="26"/>
                    <a:pt x="49" y="5"/>
                    <a:pt x="49" y="5"/>
                  </a:cubicBezTo>
                  <a:cubicBezTo>
                    <a:pt x="44" y="0"/>
                    <a:pt x="44" y="0"/>
                    <a:pt x="44" y="0"/>
                  </a:cubicBezTo>
                  <a:cubicBezTo>
                    <a:pt x="0" y="39"/>
                    <a:pt x="0" y="39"/>
                    <a:pt x="0" y="39"/>
                  </a:cubicBezTo>
                  <a:close/>
                </a:path>
              </a:pathLst>
            </a:custGeom>
            <a:solidFill>
              <a:srgbClr val="D0CECA"/>
            </a:solidFill>
            <a:ln>
              <a:noFill/>
            </a:ln>
          </p:spPr>
          <p:style>
            <a:lnRef idx="0">
              <a:scrgbClr r="0" g="0" b="0"/>
            </a:lnRef>
            <a:fillRef idx="0">
              <a:scrgbClr r="0" g="0" b="0"/>
            </a:fillRef>
            <a:effectRef idx="0">
              <a:scrgbClr r="0" g="0" b="0"/>
            </a:effectRef>
            <a:fontRef idx="minor"/>
          </p:style>
        </p:sp>
        <p:sp>
          <p:nvSpPr>
            <p:cNvPr id="298" name="CustomShape 258"/>
            <p:cNvSpPr/>
            <p:nvPr/>
          </p:nvSpPr>
          <p:spPr>
            <a:xfrm>
              <a:off x="7379640" y="1177920"/>
              <a:ext cx="337320" cy="357840"/>
            </a:xfrm>
            <a:custGeom>
              <a:avLst/>
              <a:gdLst/>
              <a:ahLst/>
              <a:cxnLst/>
              <a:rect l="l" t="t" r="r" b="b"/>
              <a:pathLst>
                <a:path w="49" h="52">
                  <a:moveTo>
                    <a:pt x="0" y="5"/>
                  </a:moveTo>
                  <a:cubicBezTo>
                    <a:pt x="0" y="5"/>
                    <a:pt x="29" y="26"/>
                    <a:pt x="34" y="34"/>
                  </a:cubicBezTo>
                  <a:cubicBezTo>
                    <a:pt x="38" y="43"/>
                    <a:pt x="34" y="52"/>
                    <a:pt x="34" y="52"/>
                  </a:cubicBezTo>
                  <a:cubicBezTo>
                    <a:pt x="49" y="38"/>
                    <a:pt x="49" y="38"/>
                    <a:pt x="49" y="38"/>
                  </a:cubicBezTo>
                  <a:cubicBezTo>
                    <a:pt x="5" y="0"/>
                    <a:pt x="5" y="0"/>
                    <a:pt x="5" y="0"/>
                  </a:cubicBezTo>
                  <a:cubicBezTo>
                    <a:pt x="0" y="5"/>
                    <a:pt x="0" y="5"/>
                    <a:pt x="0" y="5"/>
                  </a:cubicBezTo>
                  <a:close/>
                </a:path>
              </a:pathLst>
            </a:custGeom>
            <a:solidFill>
              <a:srgbClr val="D0CECA"/>
            </a:solidFill>
            <a:ln>
              <a:noFill/>
            </a:ln>
          </p:spPr>
          <p:style>
            <a:lnRef idx="0">
              <a:scrgbClr r="0" g="0" b="0"/>
            </a:lnRef>
            <a:fillRef idx="0">
              <a:scrgbClr r="0" g="0" b="0"/>
            </a:fillRef>
            <a:effectRef idx="0">
              <a:scrgbClr r="0" g="0" b="0"/>
            </a:effectRef>
            <a:fontRef idx="minor"/>
          </p:style>
        </p:sp>
        <p:sp>
          <p:nvSpPr>
            <p:cNvPr id="299" name="CustomShape 259"/>
            <p:cNvSpPr/>
            <p:nvPr/>
          </p:nvSpPr>
          <p:spPr>
            <a:xfrm>
              <a:off x="7374600" y="959040"/>
              <a:ext cx="543600" cy="535680"/>
            </a:xfrm>
            <a:custGeom>
              <a:avLst/>
              <a:gdLst/>
              <a:ahLst/>
              <a:cxnLst/>
              <a:rect l="l" t="t" r="r" b="b"/>
              <a:pathLst>
                <a:path w="79" h="78">
                  <a:moveTo>
                    <a:pt x="31" y="2"/>
                  </a:moveTo>
                  <a:cubicBezTo>
                    <a:pt x="31" y="2"/>
                    <a:pt x="31" y="2"/>
                    <a:pt x="31" y="2"/>
                  </a:cubicBezTo>
                  <a:cubicBezTo>
                    <a:pt x="0" y="33"/>
                    <a:pt x="0" y="33"/>
                    <a:pt x="0" y="33"/>
                  </a:cubicBezTo>
                  <a:cubicBezTo>
                    <a:pt x="0" y="33"/>
                    <a:pt x="6" y="35"/>
                    <a:pt x="26" y="53"/>
                  </a:cubicBezTo>
                  <a:cubicBezTo>
                    <a:pt x="42" y="68"/>
                    <a:pt x="45" y="78"/>
                    <a:pt x="45" y="78"/>
                  </a:cubicBezTo>
                  <a:cubicBezTo>
                    <a:pt x="76" y="48"/>
                    <a:pt x="76" y="48"/>
                    <a:pt x="76" y="48"/>
                  </a:cubicBezTo>
                  <a:cubicBezTo>
                    <a:pt x="79" y="45"/>
                    <a:pt x="71" y="33"/>
                    <a:pt x="58" y="20"/>
                  </a:cubicBezTo>
                  <a:cubicBezTo>
                    <a:pt x="46" y="8"/>
                    <a:pt x="34" y="0"/>
                    <a:pt x="31" y="2"/>
                  </a:cubicBezTo>
                  <a:close/>
                </a:path>
              </a:pathLst>
            </a:custGeom>
            <a:solidFill>
              <a:srgbClr val="4B4A47"/>
            </a:solidFill>
            <a:ln>
              <a:noFill/>
            </a:ln>
          </p:spPr>
          <p:style>
            <a:lnRef idx="0">
              <a:scrgbClr r="0" g="0" b="0"/>
            </a:lnRef>
            <a:fillRef idx="0">
              <a:scrgbClr r="0" g="0" b="0"/>
            </a:fillRef>
            <a:effectRef idx="0">
              <a:scrgbClr r="0" g="0" b="0"/>
            </a:effectRef>
            <a:fontRef idx="minor"/>
          </p:style>
        </p:sp>
        <p:sp>
          <p:nvSpPr>
            <p:cNvPr id="300" name="CustomShape 260"/>
            <p:cNvSpPr/>
            <p:nvPr/>
          </p:nvSpPr>
          <p:spPr>
            <a:xfrm>
              <a:off x="6410520" y="959040"/>
              <a:ext cx="535680" cy="543600"/>
            </a:xfrm>
            <a:custGeom>
              <a:avLst/>
              <a:gdLst/>
              <a:ahLst/>
              <a:cxnLst/>
              <a:rect l="l" t="t" r="r" b="b"/>
              <a:pathLst>
                <a:path w="78" h="79">
                  <a:moveTo>
                    <a:pt x="47" y="2"/>
                  </a:moveTo>
                  <a:cubicBezTo>
                    <a:pt x="44" y="0"/>
                    <a:pt x="32" y="8"/>
                    <a:pt x="20" y="20"/>
                  </a:cubicBezTo>
                  <a:cubicBezTo>
                    <a:pt x="7" y="33"/>
                    <a:pt x="0" y="44"/>
                    <a:pt x="1" y="48"/>
                  </a:cubicBezTo>
                  <a:cubicBezTo>
                    <a:pt x="1" y="48"/>
                    <a:pt x="1" y="48"/>
                    <a:pt x="1" y="48"/>
                  </a:cubicBezTo>
                  <a:cubicBezTo>
                    <a:pt x="2" y="48"/>
                    <a:pt x="2" y="48"/>
                    <a:pt x="2" y="48"/>
                  </a:cubicBezTo>
                  <a:cubicBezTo>
                    <a:pt x="2" y="48"/>
                    <a:pt x="2" y="48"/>
                    <a:pt x="2" y="48"/>
                  </a:cubicBezTo>
                  <a:cubicBezTo>
                    <a:pt x="2" y="48"/>
                    <a:pt x="2" y="48"/>
                    <a:pt x="2" y="48"/>
                  </a:cubicBezTo>
                  <a:cubicBezTo>
                    <a:pt x="33" y="79"/>
                    <a:pt x="33" y="79"/>
                    <a:pt x="33" y="79"/>
                  </a:cubicBezTo>
                  <a:cubicBezTo>
                    <a:pt x="33" y="79"/>
                    <a:pt x="36" y="68"/>
                    <a:pt x="52" y="54"/>
                  </a:cubicBezTo>
                  <a:cubicBezTo>
                    <a:pt x="72" y="35"/>
                    <a:pt x="78" y="33"/>
                    <a:pt x="78" y="33"/>
                  </a:cubicBezTo>
                  <a:cubicBezTo>
                    <a:pt x="47" y="2"/>
                    <a:pt x="47" y="2"/>
                    <a:pt x="47" y="2"/>
                  </a:cubicBezTo>
                  <a:cubicBezTo>
                    <a:pt x="47" y="2"/>
                    <a:pt x="47" y="2"/>
                    <a:pt x="47" y="2"/>
                  </a:cubicBezTo>
                  <a:close/>
                </a:path>
              </a:pathLst>
            </a:custGeom>
            <a:solidFill>
              <a:srgbClr val="32312E"/>
            </a:solidFill>
            <a:ln>
              <a:noFill/>
            </a:ln>
          </p:spPr>
          <p:style>
            <a:lnRef idx="0">
              <a:scrgbClr r="0" g="0" b="0"/>
            </a:lnRef>
            <a:fillRef idx="0">
              <a:scrgbClr r="0" g="0" b="0"/>
            </a:fillRef>
            <a:effectRef idx="0">
              <a:scrgbClr r="0" g="0" b="0"/>
            </a:effectRef>
            <a:fontRef idx="minor"/>
          </p:style>
        </p:sp>
        <p:sp>
          <p:nvSpPr>
            <p:cNvPr id="301" name="CustomShape 261"/>
            <p:cNvSpPr/>
            <p:nvPr/>
          </p:nvSpPr>
          <p:spPr>
            <a:xfrm>
              <a:off x="6410520" y="959040"/>
              <a:ext cx="342360" cy="543600"/>
            </a:xfrm>
            <a:custGeom>
              <a:avLst/>
              <a:gdLst/>
              <a:ahLst/>
              <a:cxnLst/>
              <a:rect l="l" t="t" r="r" b="b"/>
              <a:pathLst>
                <a:path w="50" h="79">
                  <a:moveTo>
                    <a:pt x="50" y="5"/>
                  </a:moveTo>
                  <a:cubicBezTo>
                    <a:pt x="47" y="2"/>
                    <a:pt x="47" y="2"/>
                    <a:pt x="47" y="2"/>
                  </a:cubicBezTo>
                  <a:cubicBezTo>
                    <a:pt x="47" y="2"/>
                    <a:pt x="47" y="2"/>
                    <a:pt x="47" y="2"/>
                  </a:cubicBezTo>
                  <a:cubicBezTo>
                    <a:pt x="44" y="0"/>
                    <a:pt x="32" y="8"/>
                    <a:pt x="20" y="20"/>
                  </a:cubicBezTo>
                  <a:cubicBezTo>
                    <a:pt x="7" y="33"/>
                    <a:pt x="0" y="44"/>
                    <a:pt x="1" y="48"/>
                  </a:cubicBezTo>
                  <a:cubicBezTo>
                    <a:pt x="1" y="48"/>
                    <a:pt x="1" y="48"/>
                    <a:pt x="1" y="48"/>
                  </a:cubicBezTo>
                  <a:cubicBezTo>
                    <a:pt x="2" y="48"/>
                    <a:pt x="2" y="48"/>
                    <a:pt x="2" y="48"/>
                  </a:cubicBezTo>
                  <a:cubicBezTo>
                    <a:pt x="2" y="48"/>
                    <a:pt x="2" y="48"/>
                    <a:pt x="2" y="48"/>
                  </a:cubicBezTo>
                  <a:cubicBezTo>
                    <a:pt x="2" y="48"/>
                    <a:pt x="2" y="48"/>
                    <a:pt x="2" y="48"/>
                  </a:cubicBezTo>
                  <a:cubicBezTo>
                    <a:pt x="33" y="79"/>
                    <a:pt x="33" y="79"/>
                    <a:pt x="33" y="79"/>
                  </a:cubicBezTo>
                  <a:cubicBezTo>
                    <a:pt x="33" y="79"/>
                    <a:pt x="33" y="76"/>
                    <a:pt x="36" y="71"/>
                  </a:cubicBezTo>
                  <a:cubicBezTo>
                    <a:pt x="36" y="71"/>
                    <a:pt x="36" y="71"/>
                    <a:pt x="36" y="71"/>
                  </a:cubicBezTo>
                  <a:cubicBezTo>
                    <a:pt x="36" y="71"/>
                    <a:pt x="17" y="51"/>
                    <a:pt x="18" y="41"/>
                  </a:cubicBezTo>
                  <a:cubicBezTo>
                    <a:pt x="19" y="32"/>
                    <a:pt x="36" y="10"/>
                    <a:pt x="50" y="5"/>
                  </a:cubicBezTo>
                  <a:close/>
                </a:path>
              </a:pathLst>
            </a:custGeom>
            <a:solidFill>
              <a:srgbClr val="1F1F1F"/>
            </a:solidFill>
            <a:ln>
              <a:noFill/>
            </a:ln>
          </p:spPr>
          <p:style>
            <a:lnRef idx="0">
              <a:scrgbClr r="0" g="0" b="0"/>
            </a:lnRef>
            <a:fillRef idx="0">
              <a:scrgbClr r="0" g="0" b="0"/>
            </a:fillRef>
            <a:effectRef idx="0">
              <a:scrgbClr r="0" g="0" b="0"/>
            </a:effectRef>
            <a:fontRef idx="minor"/>
          </p:style>
        </p:sp>
        <p:sp>
          <p:nvSpPr>
            <p:cNvPr id="302" name="CustomShape 262"/>
            <p:cNvSpPr/>
            <p:nvPr/>
          </p:nvSpPr>
          <p:spPr>
            <a:xfrm>
              <a:off x="7567920" y="959040"/>
              <a:ext cx="350280" cy="535680"/>
            </a:xfrm>
            <a:custGeom>
              <a:avLst/>
              <a:gdLst/>
              <a:ahLst/>
              <a:cxnLst/>
              <a:rect l="l" t="t" r="r" b="b"/>
              <a:pathLst>
                <a:path w="51" h="78">
                  <a:moveTo>
                    <a:pt x="30" y="20"/>
                  </a:moveTo>
                  <a:cubicBezTo>
                    <a:pt x="18" y="8"/>
                    <a:pt x="6" y="0"/>
                    <a:pt x="3" y="2"/>
                  </a:cubicBezTo>
                  <a:cubicBezTo>
                    <a:pt x="3" y="2"/>
                    <a:pt x="3" y="2"/>
                    <a:pt x="3" y="2"/>
                  </a:cubicBezTo>
                  <a:cubicBezTo>
                    <a:pt x="0" y="5"/>
                    <a:pt x="0" y="5"/>
                    <a:pt x="0" y="5"/>
                  </a:cubicBezTo>
                  <a:cubicBezTo>
                    <a:pt x="14" y="9"/>
                    <a:pt x="31" y="31"/>
                    <a:pt x="32" y="41"/>
                  </a:cubicBezTo>
                  <a:cubicBezTo>
                    <a:pt x="33" y="51"/>
                    <a:pt x="14" y="71"/>
                    <a:pt x="14" y="71"/>
                  </a:cubicBezTo>
                  <a:cubicBezTo>
                    <a:pt x="14" y="71"/>
                    <a:pt x="14" y="71"/>
                    <a:pt x="14" y="71"/>
                  </a:cubicBezTo>
                  <a:cubicBezTo>
                    <a:pt x="17" y="75"/>
                    <a:pt x="17" y="78"/>
                    <a:pt x="17" y="78"/>
                  </a:cubicBezTo>
                  <a:cubicBezTo>
                    <a:pt x="48" y="48"/>
                    <a:pt x="48" y="48"/>
                    <a:pt x="48" y="48"/>
                  </a:cubicBezTo>
                  <a:cubicBezTo>
                    <a:pt x="48" y="48"/>
                    <a:pt x="48" y="48"/>
                    <a:pt x="48" y="48"/>
                  </a:cubicBezTo>
                  <a:cubicBezTo>
                    <a:pt x="48" y="48"/>
                    <a:pt x="48" y="48"/>
                    <a:pt x="48" y="48"/>
                  </a:cubicBezTo>
                  <a:cubicBezTo>
                    <a:pt x="49" y="47"/>
                    <a:pt x="49" y="47"/>
                    <a:pt x="49" y="47"/>
                  </a:cubicBezTo>
                  <a:cubicBezTo>
                    <a:pt x="49" y="47"/>
                    <a:pt x="49" y="47"/>
                    <a:pt x="49" y="47"/>
                  </a:cubicBezTo>
                  <a:cubicBezTo>
                    <a:pt x="51" y="44"/>
                    <a:pt x="43" y="32"/>
                    <a:pt x="30" y="20"/>
                  </a:cubicBezTo>
                  <a:close/>
                </a:path>
              </a:pathLst>
            </a:custGeom>
            <a:solidFill>
              <a:srgbClr val="32312E"/>
            </a:solidFill>
            <a:ln>
              <a:noFill/>
            </a:ln>
          </p:spPr>
          <p:style>
            <a:lnRef idx="0">
              <a:scrgbClr r="0" g="0" b="0"/>
            </a:lnRef>
            <a:fillRef idx="0">
              <a:scrgbClr r="0" g="0" b="0"/>
            </a:fillRef>
            <a:effectRef idx="0">
              <a:scrgbClr r="0" g="0" b="0"/>
            </a:effectRef>
            <a:fontRef idx="minor"/>
          </p:style>
        </p:sp>
      </p:grpSp>
      <p:sp>
        <p:nvSpPr>
          <p:cNvPr id="303" name="CustomShape 263"/>
          <p:cNvSpPr/>
          <p:nvPr/>
        </p:nvSpPr>
        <p:spPr>
          <a:xfrm>
            <a:off x="844560" y="3834720"/>
            <a:ext cx="398556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r>
              <a:rPr lang="es-ES" dirty="0"/>
              <a:t> </a:t>
            </a:r>
            <a:r>
              <a:rPr lang="es-ES" dirty="0">
                <a:solidFill>
                  <a:schemeClr val="bg1"/>
                </a:solidFill>
                <a:latin typeface="Arial Black" panose="020B0A04020102020204" pitchFamily="34" charset="0"/>
              </a:rPr>
              <a:t>El concepto de libertad de</a:t>
            </a:r>
          </a:p>
          <a:p>
            <a:r>
              <a:rPr lang="es-ES" dirty="0">
                <a:solidFill>
                  <a:schemeClr val="bg1"/>
                </a:solidFill>
                <a:latin typeface="Arial Black" panose="020B0A04020102020204" pitchFamily="34" charset="0"/>
              </a:rPr>
              <a:t>Montesquieu con las características de la libertad “a la inglesa”</a:t>
            </a:r>
            <a:endParaRPr lang="en-US" sz="3000" b="0" strike="noStrike" spc="-1" dirty="0">
              <a:solidFill>
                <a:schemeClr val="bg1"/>
              </a:solidFill>
              <a:latin typeface="Arial Black" panose="020B0A04020102020204" pitchFamily="34" charset="0"/>
            </a:endParaRPr>
          </a:p>
        </p:txBody>
      </p:sp>
      <p:sp>
        <p:nvSpPr>
          <p:cNvPr id="304" name="CustomShape 264"/>
          <p:cNvSpPr/>
          <p:nvPr/>
        </p:nvSpPr>
        <p:spPr>
          <a:xfrm>
            <a:off x="688320" y="2336741"/>
            <a:ext cx="4232160" cy="128235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marL="108000" algn="ctr">
              <a:lnSpc>
                <a:spcPct val="80000"/>
              </a:lnSpc>
              <a:spcBef>
                <a:spcPts val="2401"/>
              </a:spcBef>
            </a:pPr>
            <a:r>
              <a:rPr lang="es-ES" sz="3200" b="1" dirty="0">
                <a:solidFill>
                  <a:schemeClr val="bg1"/>
                </a:solidFill>
                <a:latin typeface="Arial Black" panose="020B0A04020102020204" pitchFamily="34" charset="0"/>
              </a:rPr>
              <a:t> El principio de distribución social del poder</a:t>
            </a:r>
            <a:endParaRPr lang="en-US" sz="3200" b="0" strike="noStrike" spc="-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68937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indefinite"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0"/>
                                        <p:tgtEl>
                                          <p:spTgt spid="45"/>
                                        </p:tgtEl>
                                      </p:cBhvr>
                                    </p:animEffect>
                                    <p:anim calcmode="lin" valueType="num">
                                      <p:cBhvr>
                                        <p:cTn id="8" dur="5000" fill="hold"/>
                                        <p:tgtEl>
                                          <p:spTgt spid="45"/>
                                        </p:tgtEl>
                                        <p:attrNameLst>
                                          <p:attrName>ppt_w</p:attrName>
                                        </p:attrNameLst>
                                      </p:cBhvr>
                                      <p:tavLst>
                                        <p:tav tm="0" fmla="#ppt_w*sin(2.5*pi*$)">
                                          <p:val>
                                            <p:fltVal val="0"/>
                                          </p:val>
                                        </p:tav>
                                        <p:tav tm="100000">
                                          <p:val>
                                            <p:fltVal val="1"/>
                                          </p:val>
                                        </p:tav>
                                      </p:tavLst>
                                    </p:anim>
                                    <p:anim calcmode="lin" valueType="num">
                                      <p:cBhvr>
                                        <p:cTn id="9" dur="5000" fill="hold"/>
                                        <p:tgtEl>
                                          <p:spTgt spid="4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5" name="Group 1"/>
          <p:cNvGrpSpPr/>
          <p:nvPr/>
        </p:nvGrpSpPr>
        <p:grpSpPr>
          <a:xfrm>
            <a:off x="0" y="0"/>
            <a:ext cx="13083840" cy="6911640"/>
            <a:chOff x="-15840" y="-7920"/>
            <a:chExt cx="13083840" cy="6911640"/>
          </a:xfrm>
        </p:grpSpPr>
        <p:sp>
          <p:nvSpPr>
            <p:cNvPr id="306" name="CustomShape 2"/>
            <p:cNvSpPr/>
            <p:nvPr/>
          </p:nvSpPr>
          <p:spPr>
            <a:xfrm>
              <a:off x="-15840" y="5583240"/>
              <a:ext cx="12207600" cy="1320480"/>
            </a:xfrm>
            <a:prstGeom prst="rect">
              <a:avLst/>
            </a:prstGeom>
            <a:gradFill rotWithShape="0">
              <a:gsLst>
                <a:gs pos="0">
                  <a:srgbClr val="FFFFFF"/>
                </a:gs>
                <a:gs pos="100000">
                  <a:srgbClr val="DEF2FB"/>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07" name="CustomShape 3"/>
            <p:cNvSpPr/>
            <p:nvPr/>
          </p:nvSpPr>
          <p:spPr>
            <a:xfrm flipV="1">
              <a:off x="898560" y="1036171"/>
              <a:ext cx="12169440" cy="3007800"/>
            </a:xfrm>
            <a:prstGeom prst="rect">
              <a:avLst/>
            </a:prstGeom>
            <a:gradFill rotWithShape="0">
              <a:gsLst>
                <a:gs pos="0">
                  <a:srgbClr val="FFFFFF"/>
                </a:gs>
                <a:gs pos="100000">
                  <a:srgbClr val="DEF2FB"/>
                </a:gs>
              </a:gsLst>
              <a:lin ang="16200000"/>
            </a:gradFill>
            <a:ln>
              <a:noFill/>
            </a:ln>
          </p:spPr>
          <p:style>
            <a:lnRef idx="2">
              <a:schemeClr val="accent1">
                <a:shade val="50000"/>
              </a:schemeClr>
            </a:lnRef>
            <a:fillRef idx="1">
              <a:schemeClr val="accent1"/>
            </a:fillRef>
            <a:effectRef idx="0">
              <a:schemeClr val="accent1"/>
            </a:effectRef>
            <a:fontRef idx="minor"/>
          </p:style>
          <p:txBody>
            <a:bodyPr/>
            <a:lstStyle/>
            <a:p>
              <a:endParaRPr lang="es-ES" dirty="0"/>
            </a:p>
          </p:txBody>
        </p:sp>
        <p:grpSp>
          <p:nvGrpSpPr>
            <p:cNvPr id="308" name="Group 4"/>
            <p:cNvGrpSpPr/>
            <p:nvPr/>
          </p:nvGrpSpPr>
          <p:grpSpPr>
            <a:xfrm>
              <a:off x="6712200" y="5053680"/>
              <a:ext cx="5495400" cy="1807200"/>
              <a:chOff x="6712200" y="5053680"/>
              <a:chExt cx="5495400" cy="1807200"/>
            </a:xfrm>
          </p:grpSpPr>
          <p:sp>
            <p:nvSpPr>
              <p:cNvPr id="309" name="CustomShape 5"/>
              <p:cNvSpPr/>
              <p:nvPr/>
            </p:nvSpPr>
            <p:spPr>
              <a:xfrm>
                <a:off x="7368120" y="5294520"/>
                <a:ext cx="2407680" cy="1555200"/>
              </a:xfrm>
              <a:custGeom>
                <a:avLst/>
                <a:gdLst/>
                <a:ahLst/>
                <a:cxnLst/>
                <a:rect l="l" t="t" r="r" b="b"/>
                <a:pathLst>
                  <a:path w="7178" h="4622">
                    <a:moveTo>
                      <a:pt x="0" y="4622"/>
                    </a:moveTo>
                    <a:lnTo>
                      <a:pt x="2505" y="4622"/>
                    </a:lnTo>
                    <a:lnTo>
                      <a:pt x="7178" y="0"/>
                    </a:lnTo>
                    <a:lnTo>
                      <a:pt x="4673" y="0"/>
                    </a:lnTo>
                    <a:lnTo>
                      <a:pt x="0" y="4622"/>
                    </a:lnTo>
                    <a:close/>
                  </a:path>
                </a:pathLst>
              </a:custGeom>
              <a:gradFill rotWithShape="0">
                <a:gsLst>
                  <a:gs pos="0">
                    <a:srgbClr val="DEF2FB"/>
                  </a:gs>
                  <a:gs pos="100000">
                    <a:srgbClr val="FFFFFF"/>
                  </a:gs>
                </a:gsLst>
                <a:lin ang="18900000"/>
              </a:gradFill>
              <a:ln>
                <a:noFill/>
              </a:ln>
            </p:spPr>
            <p:style>
              <a:lnRef idx="0">
                <a:scrgbClr r="0" g="0" b="0"/>
              </a:lnRef>
              <a:fillRef idx="0">
                <a:scrgbClr r="0" g="0" b="0"/>
              </a:fillRef>
              <a:effectRef idx="0">
                <a:scrgbClr r="0" g="0" b="0"/>
              </a:effectRef>
              <a:fontRef idx="minor"/>
            </p:style>
          </p:sp>
          <p:sp>
            <p:nvSpPr>
              <p:cNvPr id="310" name="CustomShape 6"/>
              <p:cNvSpPr/>
              <p:nvPr/>
            </p:nvSpPr>
            <p:spPr>
              <a:xfrm>
                <a:off x="9316800" y="5984640"/>
                <a:ext cx="2252520" cy="874080"/>
              </a:xfrm>
              <a:custGeom>
                <a:avLst/>
                <a:gdLst/>
                <a:ahLst/>
                <a:cxnLst/>
                <a:rect l="l" t="t" r="r" b="b"/>
                <a:pathLst>
                  <a:path w="6712" h="2596">
                    <a:moveTo>
                      <a:pt x="6679" y="2596"/>
                    </a:moveTo>
                    <a:lnTo>
                      <a:pt x="6712" y="0"/>
                    </a:lnTo>
                    <a:lnTo>
                      <a:pt x="3344" y="0"/>
                    </a:lnTo>
                    <a:cubicBezTo>
                      <a:pt x="2463" y="0"/>
                      <a:pt x="1836" y="722"/>
                      <a:pt x="1593" y="971"/>
                    </a:cubicBezTo>
                    <a:lnTo>
                      <a:pt x="0" y="2596"/>
                    </a:lnTo>
                    <a:lnTo>
                      <a:pt x="6679" y="2596"/>
                    </a:lnTo>
                    <a:close/>
                  </a:path>
                </a:pathLst>
              </a:custGeom>
              <a:gradFill rotWithShape="0">
                <a:gsLst>
                  <a:gs pos="0">
                    <a:srgbClr val="9EDBF6"/>
                  </a:gs>
                  <a:gs pos="100000">
                    <a:srgbClr val="DEF2FB"/>
                  </a:gs>
                </a:gsLst>
                <a:lin ang="0"/>
              </a:gradFill>
              <a:ln>
                <a:noFill/>
              </a:ln>
            </p:spPr>
            <p:style>
              <a:lnRef idx="0">
                <a:scrgbClr r="0" g="0" b="0"/>
              </a:lnRef>
              <a:fillRef idx="0">
                <a:scrgbClr r="0" g="0" b="0"/>
              </a:fillRef>
              <a:effectRef idx="0">
                <a:scrgbClr r="0" g="0" b="0"/>
              </a:effectRef>
              <a:fontRef idx="minor"/>
            </p:style>
          </p:sp>
          <p:sp>
            <p:nvSpPr>
              <p:cNvPr id="311" name="CustomShape 7"/>
              <p:cNvSpPr/>
              <p:nvPr/>
            </p:nvSpPr>
            <p:spPr>
              <a:xfrm>
                <a:off x="9637200" y="5658120"/>
                <a:ext cx="2570400" cy="1200600"/>
              </a:xfrm>
              <a:custGeom>
                <a:avLst/>
                <a:gdLst/>
                <a:ahLst/>
                <a:cxnLst/>
                <a:rect l="l" t="t" r="r" b="b"/>
                <a:pathLst>
                  <a:path w="7662" h="3566">
                    <a:moveTo>
                      <a:pt x="0" y="3566"/>
                    </a:moveTo>
                    <a:lnTo>
                      <a:pt x="7616" y="3566"/>
                    </a:lnTo>
                    <a:lnTo>
                      <a:pt x="7662" y="0"/>
                    </a:lnTo>
                    <a:lnTo>
                      <a:pt x="4294" y="0"/>
                    </a:lnTo>
                    <a:cubicBezTo>
                      <a:pt x="3413" y="0"/>
                      <a:pt x="2786" y="722"/>
                      <a:pt x="2543" y="971"/>
                    </a:cubicBezTo>
                    <a:lnTo>
                      <a:pt x="0" y="3566"/>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312" name="CustomShape 8"/>
              <p:cNvSpPr/>
              <p:nvPr/>
            </p:nvSpPr>
            <p:spPr>
              <a:xfrm>
                <a:off x="9829440" y="5801400"/>
                <a:ext cx="2363400" cy="1057320"/>
              </a:xfrm>
              <a:custGeom>
                <a:avLst/>
                <a:gdLst/>
                <a:ahLst/>
                <a:cxnLst/>
                <a:rect l="l" t="t" r="r" b="b"/>
                <a:pathLst>
                  <a:path w="7047" h="3141">
                    <a:moveTo>
                      <a:pt x="0" y="3141"/>
                    </a:moveTo>
                    <a:lnTo>
                      <a:pt x="7047" y="3141"/>
                    </a:lnTo>
                    <a:lnTo>
                      <a:pt x="7047" y="0"/>
                    </a:lnTo>
                    <a:lnTo>
                      <a:pt x="3672" y="0"/>
                    </a:lnTo>
                    <a:cubicBezTo>
                      <a:pt x="2974" y="0"/>
                      <a:pt x="2638" y="449"/>
                      <a:pt x="2353" y="740"/>
                    </a:cubicBezTo>
                    <a:lnTo>
                      <a:pt x="0" y="3141"/>
                    </a:lnTo>
                    <a:close/>
                  </a:path>
                </a:pathLst>
              </a:custGeom>
              <a:gradFill rotWithShape="0">
                <a:gsLst>
                  <a:gs pos="0">
                    <a:srgbClr val="25C1FF"/>
                  </a:gs>
                  <a:gs pos="100000">
                    <a:srgbClr val="00B4FF"/>
                  </a:gs>
                </a:gsLst>
                <a:lin ang="0"/>
              </a:gradFill>
              <a:ln>
                <a:noFill/>
              </a:ln>
            </p:spPr>
            <p:style>
              <a:lnRef idx="0">
                <a:scrgbClr r="0" g="0" b="0"/>
              </a:lnRef>
              <a:fillRef idx="0">
                <a:scrgbClr r="0" g="0" b="0"/>
              </a:fillRef>
              <a:effectRef idx="0">
                <a:scrgbClr r="0" g="0" b="0"/>
              </a:effectRef>
              <a:fontRef idx="minor"/>
            </p:style>
          </p:sp>
          <p:sp>
            <p:nvSpPr>
              <p:cNvPr id="313" name="CustomShape 9"/>
              <p:cNvSpPr/>
              <p:nvPr/>
            </p:nvSpPr>
            <p:spPr>
              <a:xfrm>
                <a:off x="7656120" y="5053680"/>
                <a:ext cx="4545360" cy="1805040"/>
              </a:xfrm>
              <a:custGeom>
                <a:avLst/>
                <a:gdLst/>
                <a:ahLst/>
                <a:cxnLst/>
                <a:rect l="l" t="t" r="r" b="b"/>
                <a:pathLst>
                  <a:path w="13547" h="5362">
                    <a:moveTo>
                      <a:pt x="0" y="5362"/>
                    </a:moveTo>
                    <a:lnTo>
                      <a:pt x="13547" y="5362"/>
                    </a:lnTo>
                    <a:lnTo>
                      <a:pt x="13547" y="0"/>
                    </a:lnTo>
                    <a:lnTo>
                      <a:pt x="10370" y="3156"/>
                    </a:lnTo>
                    <a:cubicBezTo>
                      <a:pt x="9986" y="3539"/>
                      <a:pt x="9554" y="4092"/>
                      <a:pt x="8974" y="4092"/>
                    </a:cubicBezTo>
                    <a:lnTo>
                      <a:pt x="2642" y="4092"/>
                    </a:lnTo>
                    <a:cubicBezTo>
                      <a:pt x="1146" y="4092"/>
                      <a:pt x="1177" y="4169"/>
                      <a:pt x="626" y="4727"/>
                    </a:cubicBezTo>
                    <a:lnTo>
                      <a:pt x="0" y="5362"/>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314" name="CustomShape 10"/>
              <p:cNvSpPr/>
              <p:nvPr/>
            </p:nvSpPr>
            <p:spPr>
              <a:xfrm>
                <a:off x="10805760" y="6090840"/>
                <a:ext cx="1386720" cy="767880"/>
              </a:xfrm>
              <a:custGeom>
                <a:avLst/>
                <a:gdLst/>
                <a:ahLst/>
                <a:cxnLst/>
                <a:rect l="l" t="t" r="r" b="b"/>
                <a:pathLst>
                  <a:path w="4136" h="2284">
                    <a:moveTo>
                      <a:pt x="0" y="2284"/>
                    </a:moveTo>
                    <a:lnTo>
                      <a:pt x="4136" y="2284"/>
                    </a:lnTo>
                    <a:lnTo>
                      <a:pt x="4136" y="0"/>
                    </a:lnTo>
                    <a:lnTo>
                      <a:pt x="2522" y="0"/>
                    </a:lnTo>
                    <a:cubicBezTo>
                      <a:pt x="2226" y="0"/>
                      <a:pt x="1918" y="327"/>
                      <a:pt x="1711" y="538"/>
                    </a:cubicBezTo>
                    <a:lnTo>
                      <a:pt x="0" y="2284"/>
                    </a:lnTo>
                    <a:close/>
                  </a:path>
                </a:pathLst>
              </a:custGeom>
              <a:gradFill rotWithShape="0">
                <a:gsLst>
                  <a:gs pos="0">
                    <a:srgbClr val="9EDBF6"/>
                  </a:gs>
                  <a:gs pos="100000">
                    <a:srgbClr val="DEF2FB"/>
                  </a:gs>
                </a:gsLst>
                <a:lin ang="0"/>
              </a:gradFill>
              <a:ln>
                <a:noFill/>
              </a:ln>
            </p:spPr>
            <p:style>
              <a:lnRef idx="0">
                <a:scrgbClr r="0" g="0" b="0"/>
              </a:lnRef>
              <a:fillRef idx="0">
                <a:scrgbClr r="0" g="0" b="0"/>
              </a:fillRef>
              <a:effectRef idx="0">
                <a:scrgbClr r="0" g="0" b="0"/>
              </a:effectRef>
              <a:fontRef idx="minor"/>
            </p:style>
          </p:sp>
          <p:sp>
            <p:nvSpPr>
              <p:cNvPr id="315" name="CustomShape 11"/>
              <p:cNvSpPr/>
              <p:nvPr/>
            </p:nvSpPr>
            <p:spPr>
              <a:xfrm>
                <a:off x="11135160" y="5806440"/>
                <a:ext cx="1066680" cy="1054440"/>
              </a:xfrm>
              <a:custGeom>
                <a:avLst/>
                <a:gdLst/>
                <a:ahLst/>
                <a:cxnLst/>
                <a:rect l="l" t="t" r="r" b="b"/>
                <a:pathLst>
                  <a:path w="3317" h="3131">
                    <a:moveTo>
                      <a:pt x="3317" y="3131"/>
                    </a:moveTo>
                    <a:lnTo>
                      <a:pt x="0" y="3131"/>
                    </a:lnTo>
                    <a:lnTo>
                      <a:pt x="3087" y="0"/>
                    </a:lnTo>
                    <a:lnTo>
                      <a:pt x="3317" y="0"/>
                    </a:lnTo>
                    <a:lnTo>
                      <a:pt x="3317" y="3131"/>
                    </a:lnTo>
                    <a:close/>
                  </a:path>
                </a:pathLst>
              </a:custGeom>
              <a:gradFill rotWithShape="0">
                <a:gsLst>
                  <a:gs pos="0">
                    <a:srgbClr val="25C1FF"/>
                  </a:gs>
                  <a:gs pos="100000">
                    <a:srgbClr val="00B4FF"/>
                  </a:gs>
                </a:gsLst>
                <a:lin ang="0"/>
              </a:gradFill>
              <a:ln>
                <a:noFill/>
              </a:ln>
            </p:spPr>
            <p:style>
              <a:lnRef idx="0">
                <a:scrgbClr r="0" g="0" b="0"/>
              </a:lnRef>
              <a:fillRef idx="0">
                <a:scrgbClr r="0" g="0" b="0"/>
              </a:fillRef>
              <a:effectRef idx="0">
                <a:scrgbClr r="0" g="0" b="0"/>
              </a:effectRef>
              <a:fontRef idx="minor"/>
            </p:style>
          </p:sp>
          <p:sp>
            <p:nvSpPr>
              <p:cNvPr id="316" name="CustomShape 12"/>
              <p:cNvSpPr/>
              <p:nvPr/>
            </p:nvSpPr>
            <p:spPr>
              <a:xfrm>
                <a:off x="7498800" y="5291640"/>
                <a:ext cx="1708920" cy="1556640"/>
              </a:xfrm>
              <a:custGeom>
                <a:avLst/>
                <a:gdLst/>
                <a:ahLst/>
                <a:cxnLst/>
                <a:rect l="l" t="t" r="r" b="b"/>
                <a:pathLst>
                  <a:path w="5097" h="4621">
                    <a:moveTo>
                      <a:pt x="0" y="4621"/>
                    </a:moveTo>
                    <a:lnTo>
                      <a:pt x="424" y="4621"/>
                    </a:lnTo>
                    <a:lnTo>
                      <a:pt x="5097" y="0"/>
                    </a:lnTo>
                    <a:lnTo>
                      <a:pt x="4673" y="0"/>
                    </a:lnTo>
                    <a:lnTo>
                      <a:pt x="0" y="4621"/>
                    </a:lnTo>
                    <a:close/>
                  </a:path>
                </a:pathLst>
              </a:custGeom>
              <a:gradFill rotWithShape="0">
                <a:gsLst>
                  <a:gs pos="0">
                    <a:srgbClr val="9EDBF6"/>
                  </a:gs>
                  <a:gs pos="100000">
                    <a:srgbClr val="DEF2FB"/>
                  </a:gs>
                </a:gsLst>
                <a:lin ang="18900000"/>
              </a:gradFill>
              <a:ln>
                <a:noFill/>
              </a:ln>
            </p:spPr>
            <p:style>
              <a:lnRef idx="0">
                <a:scrgbClr r="0" g="0" b="0"/>
              </a:lnRef>
              <a:fillRef idx="0">
                <a:scrgbClr r="0" g="0" b="0"/>
              </a:fillRef>
              <a:effectRef idx="0">
                <a:scrgbClr r="0" g="0" b="0"/>
              </a:effectRef>
              <a:fontRef idx="minor"/>
            </p:style>
          </p:sp>
          <p:sp>
            <p:nvSpPr>
              <p:cNvPr id="317" name="CustomShape 13"/>
              <p:cNvSpPr/>
              <p:nvPr/>
            </p:nvSpPr>
            <p:spPr>
              <a:xfrm>
                <a:off x="6712200" y="5734800"/>
                <a:ext cx="1451880" cy="1113480"/>
              </a:xfrm>
              <a:custGeom>
                <a:avLst/>
                <a:gdLst/>
                <a:ahLst/>
                <a:cxnLst/>
                <a:rect l="l" t="t" r="r" b="b"/>
                <a:pathLst>
                  <a:path w="4329" h="3303">
                    <a:moveTo>
                      <a:pt x="982" y="3303"/>
                    </a:moveTo>
                    <a:lnTo>
                      <a:pt x="4329" y="0"/>
                    </a:lnTo>
                    <a:lnTo>
                      <a:pt x="3348" y="0"/>
                    </a:lnTo>
                    <a:lnTo>
                      <a:pt x="0" y="3303"/>
                    </a:lnTo>
                    <a:lnTo>
                      <a:pt x="982" y="3303"/>
                    </a:lnTo>
                    <a:close/>
                  </a:path>
                </a:pathLst>
              </a:custGeom>
              <a:gradFill rotWithShape="0">
                <a:gsLst>
                  <a:gs pos="0">
                    <a:srgbClr val="DEF2FB"/>
                  </a:gs>
                  <a:gs pos="100000">
                    <a:srgbClr val="FFFFFF"/>
                  </a:gs>
                </a:gsLst>
                <a:lin ang="18900000"/>
              </a:gradFill>
              <a:ln>
                <a:noFill/>
              </a:ln>
            </p:spPr>
            <p:style>
              <a:lnRef idx="0">
                <a:scrgbClr r="0" g="0" b="0"/>
              </a:lnRef>
              <a:fillRef idx="0">
                <a:scrgbClr r="0" g="0" b="0"/>
              </a:fillRef>
              <a:effectRef idx="0">
                <a:scrgbClr r="0" g="0" b="0"/>
              </a:effectRef>
              <a:fontRef idx="minor"/>
            </p:style>
          </p:sp>
        </p:grpSp>
        <p:sp>
          <p:nvSpPr>
            <p:cNvPr id="318" name="CustomShape 14"/>
            <p:cNvSpPr/>
            <p:nvPr/>
          </p:nvSpPr>
          <p:spPr>
            <a:xfrm>
              <a:off x="2880" y="-7920"/>
              <a:ext cx="2195280" cy="1221840"/>
            </a:xfrm>
            <a:custGeom>
              <a:avLst/>
              <a:gdLst/>
              <a:ahLst/>
              <a:cxnLst/>
              <a:rect l="l" t="t" r="r" b="b"/>
              <a:pathLst>
                <a:path w="6077" h="3356">
                  <a:moveTo>
                    <a:pt x="6077" y="0"/>
                  </a:moveTo>
                  <a:lnTo>
                    <a:pt x="0" y="0"/>
                  </a:lnTo>
                  <a:lnTo>
                    <a:pt x="0" y="3356"/>
                  </a:lnTo>
                  <a:lnTo>
                    <a:pt x="2371" y="3356"/>
                  </a:lnTo>
                  <a:cubicBezTo>
                    <a:pt x="2806" y="3356"/>
                    <a:pt x="3259" y="2876"/>
                    <a:pt x="3563" y="2566"/>
                  </a:cubicBezTo>
                  <a:lnTo>
                    <a:pt x="6077" y="0"/>
                  </a:lnTo>
                  <a:close/>
                </a:path>
              </a:pathLst>
            </a:custGeom>
            <a:solidFill>
              <a:srgbClr val="7F6B64"/>
            </a:solidFill>
            <a:ln>
              <a:noFill/>
            </a:ln>
          </p:spPr>
          <p:style>
            <a:lnRef idx="0">
              <a:scrgbClr r="0" g="0" b="0"/>
            </a:lnRef>
            <a:fillRef idx="0">
              <a:scrgbClr r="0" g="0" b="0"/>
            </a:fillRef>
            <a:effectRef idx="0">
              <a:scrgbClr r="0" g="0" b="0"/>
            </a:effectRef>
            <a:fontRef idx="minor"/>
          </p:style>
        </p:sp>
        <p:sp>
          <p:nvSpPr>
            <p:cNvPr id="319" name="CustomShape 15"/>
            <p:cNvSpPr/>
            <p:nvPr/>
          </p:nvSpPr>
          <p:spPr>
            <a:xfrm>
              <a:off x="2880" y="-7920"/>
              <a:ext cx="2420640" cy="1380600"/>
            </a:xfrm>
            <a:custGeom>
              <a:avLst/>
              <a:gdLst/>
              <a:ahLst/>
              <a:cxnLst/>
              <a:rect l="l" t="t" r="r" b="b"/>
              <a:pathLst>
                <a:path w="6699" h="3794">
                  <a:moveTo>
                    <a:pt x="0" y="3794"/>
                  </a:moveTo>
                  <a:lnTo>
                    <a:pt x="2462" y="3794"/>
                  </a:lnTo>
                  <a:cubicBezTo>
                    <a:pt x="3004" y="3794"/>
                    <a:pt x="3568" y="3196"/>
                    <a:pt x="3947" y="2809"/>
                  </a:cubicBezTo>
                  <a:lnTo>
                    <a:pt x="6699" y="0"/>
                  </a:lnTo>
                  <a:lnTo>
                    <a:pt x="0" y="0"/>
                  </a:lnTo>
                  <a:lnTo>
                    <a:pt x="0" y="3794"/>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320" name="CustomShape 16"/>
            <p:cNvSpPr/>
            <p:nvPr/>
          </p:nvSpPr>
          <p:spPr>
            <a:xfrm>
              <a:off x="802800" y="-7920"/>
              <a:ext cx="1941120" cy="721800"/>
            </a:xfrm>
            <a:custGeom>
              <a:avLst/>
              <a:gdLst/>
              <a:ahLst/>
              <a:cxnLst/>
              <a:rect l="l" t="t" r="r" b="b"/>
              <a:pathLst>
                <a:path w="5371" h="1986">
                  <a:moveTo>
                    <a:pt x="0" y="0"/>
                  </a:moveTo>
                  <a:lnTo>
                    <a:pt x="0" y="1986"/>
                  </a:lnTo>
                  <a:lnTo>
                    <a:pt x="2913" y="1986"/>
                  </a:lnTo>
                  <a:cubicBezTo>
                    <a:pt x="3447" y="1986"/>
                    <a:pt x="4003" y="1396"/>
                    <a:pt x="4377" y="1015"/>
                  </a:cubicBezTo>
                  <a:lnTo>
                    <a:pt x="5371" y="0"/>
                  </a:lnTo>
                  <a:lnTo>
                    <a:pt x="0" y="0"/>
                  </a:lnTo>
                  <a:close/>
                </a:path>
              </a:pathLst>
            </a:custGeom>
            <a:solidFill>
              <a:srgbClr val="9EDBF6">
                <a:alpha val="44000"/>
              </a:srgbClr>
            </a:solidFill>
            <a:ln>
              <a:noFill/>
            </a:ln>
          </p:spPr>
          <p:style>
            <a:lnRef idx="0">
              <a:scrgbClr r="0" g="0" b="0"/>
            </a:lnRef>
            <a:fillRef idx="0">
              <a:scrgbClr r="0" g="0" b="0"/>
            </a:fillRef>
            <a:effectRef idx="0">
              <a:scrgbClr r="0" g="0" b="0"/>
            </a:effectRef>
            <a:fontRef idx="minor"/>
          </p:style>
        </p:sp>
        <p:sp>
          <p:nvSpPr>
            <p:cNvPr id="321" name="CustomShape 17"/>
            <p:cNvSpPr/>
            <p:nvPr/>
          </p:nvSpPr>
          <p:spPr>
            <a:xfrm>
              <a:off x="2880" y="-7920"/>
              <a:ext cx="2195280" cy="1221840"/>
            </a:xfrm>
            <a:custGeom>
              <a:avLst/>
              <a:gdLst/>
              <a:ahLst/>
              <a:cxnLst/>
              <a:rect l="l" t="t" r="r" b="b"/>
              <a:pathLst>
                <a:path w="6077" h="3356">
                  <a:moveTo>
                    <a:pt x="6077" y="0"/>
                  </a:moveTo>
                  <a:lnTo>
                    <a:pt x="0" y="0"/>
                  </a:lnTo>
                  <a:lnTo>
                    <a:pt x="0" y="3356"/>
                  </a:lnTo>
                  <a:lnTo>
                    <a:pt x="2371" y="3356"/>
                  </a:lnTo>
                  <a:cubicBezTo>
                    <a:pt x="2806" y="3356"/>
                    <a:pt x="3259" y="2876"/>
                    <a:pt x="3563" y="2566"/>
                  </a:cubicBezTo>
                  <a:lnTo>
                    <a:pt x="6077" y="0"/>
                  </a:lnTo>
                  <a:close/>
                </a:path>
              </a:pathLst>
            </a:custGeom>
            <a:gradFill rotWithShape="0">
              <a:gsLst>
                <a:gs pos="0">
                  <a:srgbClr val="25C1FF"/>
                </a:gs>
                <a:gs pos="100000">
                  <a:srgbClr val="00B4FF"/>
                </a:gs>
              </a:gsLst>
              <a:lin ang="0"/>
            </a:gradFill>
            <a:ln>
              <a:noFill/>
            </a:ln>
          </p:spPr>
          <p:style>
            <a:lnRef idx="0">
              <a:scrgbClr r="0" g="0" b="0"/>
            </a:lnRef>
            <a:fillRef idx="0">
              <a:scrgbClr r="0" g="0" b="0"/>
            </a:fillRef>
            <a:effectRef idx="0">
              <a:scrgbClr r="0" g="0" b="0"/>
            </a:effectRef>
            <a:fontRef idx="minor"/>
          </p:style>
        </p:sp>
        <p:sp>
          <p:nvSpPr>
            <p:cNvPr id="322" name="CustomShape 18"/>
            <p:cNvSpPr/>
            <p:nvPr/>
          </p:nvSpPr>
          <p:spPr>
            <a:xfrm>
              <a:off x="162000" y="-7920"/>
              <a:ext cx="1832760" cy="996480"/>
            </a:xfrm>
            <a:custGeom>
              <a:avLst/>
              <a:gdLst/>
              <a:ahLst/>
              <a:cxnLst/>
              <a:rect l="l" t="t" r="r" b="b"/>
              <a:pathLst>
                <a:path w="3863" h="2086">
                  <a:moveTo>
                    <a:pt x="2109" y="0"/>
                  </a:moveTo>
                  <a:lnTo>
                    <a:pt x="3863" y="0"/>
                  </a:lnTo>
                  <a:lnTo>
                    <a:pt x="1753" y="2086"/>
                  </a:lnTo>
                  <a:lnTo>
                    <a:pt x="0" y="2086"/>
                  </a:lnTo>
                  <a:lnTo>
                    <a:pt x="2109" y="0"/>
                  </a:lnTo>
                  <a:close/>
                </a:path>
              </a:pathLst>
            </a:custGeom>
            <a:solidFill>
              <a:srgbClr val="DEF2FB">
                <a:alpha val="14000"/>
              </a:srgbClr>
            </a:solidFill>
            <a:ln>
              <a:noFill/>
            </a:ln>
          </p:spPr>
          <p:style>
            <a:lnRef idx="0">
              <a:scrgbClr r="0" g="0" b="0"/>
            </a:lnRef>
            <a:fillRef idx="0">
              <a:scrgbClr r="0" g="0" b="0"/>
            </a:fillRef>
            <a:effectRef idx="0">
              <a:scrgbClr r="0" g="0" b="0"/>
            </a:effectRef>
            <a:fontRef idx="minor"/>
          </p:style>
        </p:sp>
        <p:sp>
          <p:nvSpPr>
            <p:cNvPr id="323" name="CustomShape 19"/>
            <p:cNvSpPr/>
            <p:nvPr/>
          </p:nvSpPr>
          <p:spPr>
            <a:xfrm>
              <a:off x="898560" y="8280"/>
              <a:ext cx="946080" cy="529560"/>
            </a:xfrm>
            <a:custGeom>
              <a:avLst/>
              <a:gdLst/>
              <a:ahLst/>
              <a:cxnLst/>
              <a:rect l="l" t="t" r="r" b="b"/>
              <a:pathLst>
                <a:path w="3863" h="2086">
                  <a:moveTo>
                    <a:pt x="2109" y="0"/>
                  </a:moveTo>
                  <a:lnTo>
                    <a:pt x="3863" y="0"/>
                  </a:lnTo>
                  <a:lnTo>
                    <a:pt x="1753" y="2086"/>
                  </a:lnTo>
                  <a:lnTo>
                    <a:pt x="0" y="2086"/>
                  </a:lnTo>
                  <a:lnTo>
                    <a:pt x="2109" y="0"/>
                  </a:lnTo>
                  <a:close/>
                </a:path>
              </a:pathLst>
            </a:custGeom>
            <a:solidFill>
              <a:srgbClr val="DEF2FB">
                <a:alpha val="14000"/>
              </a:srgbClr>
            </a:solidFill>
            <a:ln>
              <a:noFill/>
            </a:ln>
          </p:spPr>
          <p:style>
            <a:lnRef idx="0">
              <a:scrgbClr r="0" g="0" b="0"/>
            </a:lnRef>
            <a:fillRef idx="0">
              <a:scrgbClr r="0" g="0" b="0"/>
            </a:fillRef>
            <a:effectRef idx="0">
              <a:scrgbClr r="0" g="0" b="0"/>
            </a:effectRef>
            <a:fontRef idx="minor"/>
          </p:style>
        </p:sp>
      </p:grpSp>
      <p:sp>
        <p:nvSpPr>
          <p:cNvPr id="400" name="CustomShape 96"/>
          <p:cNvSpPr/>
          <p:nvPr/>
        </p:nvSpPr>
        <p:spPr>
          <a:xfrm>
            <a:off x="1534743" y="162320"/>
            <a:ext cx="8480114" cy="1752872"/>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marL="108000" algn="ctr">
              <a:spcBef>
                <a:spcPts val="2401"/>
              </a:spcBef>
            </a:pPr>
            <a:r>
              <a:rPr lang="es-EC" sz="5400" b="1" strike="noStrike" spc="-151" dirty="0">
                <a:solidFill>
                  <a:srgbClr val="005E89"/>
                </a:solidFill>
                <a:latin typeface="Trebuchet MS"/>
              </a:rPr>
              <a:t>Distribución</a:t>
            </a:r>
            <a:r>
              <a:rPr lang="en-US" sz="5400" b="1" strike="noStrike" spc="-151" dirty="0">
                <a:solidFill>
                  <a:srgbClr val="005E89"/>
                </a:solidFill>
                <a:latin typeface="Trebuchet MS"/>
              </a:rPr>
              <a:t> social del </a:t>
            </a:r>
            <a:r>
              <a:rPr lang="es-EC" sz="5400" b="1" strike="noStrike" spc="-151" dirty="0">
                <a:solidFill>
                  <a:srgbClr val="005E89"/>
                </a:solidFill>
                <a:latin typeface="Trebuchet MS"/>
              </a:rPr>
              <a:t>poder</a:t>
            </a:r>
            <a:endParaRPr lang="es-EC" sz="5400" b="0" strike="noStrike" spc="-1" dirty="0">
              <a:latin typeface="Arial"/>
            </a:endParaRPr>
          </a:p>
        </p:txBody>
      </p:sp>
      <p:pic>
        <p:nvPicPr>
          <p:cNvPr id="4" name="Imagen 3">
            <a:extLst>
              <a:ext uri="{FF2B5EF4-FFF2-40B4-BE49-F238E27FC236}">
                <a16:creationId xmlns="" xmlns:a16="http://schemas.microsoft.com/office/drawing/2014/main" id="{C5228C01-9ECB-40C1-A2C6-9BF1F9861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6067" y="2772180"/>
            <a:ext cx="3333750" cy="2743200"/>
          </a:xfrm>
          <a:prstGeom prst="rect">
            <a:avLst/>
          </a:prstGeom>
        </p:spPr>
      </p:pic>
      <p:sp>
        <p:nvSpPr>
          <p:cNvPr id="2" name="Rectángulo 1">
            <a:extLst>
              <a:ext uri="{FF2B5EF4-FFF2-40B4-BE49-F238E27FC236}">
                <a16:creationId xmlns="" xmlns:a16="http://schemas.microsoft.com/office/drawing/2014/main" id="{CC9FB1F4-FF7F-482D-A9FB-609FF5EFF2F5}"/>
              </a:ext>
            </a:extLst>
          </p:cNvPr>
          <p:cNvSpPr/>
          <p:nvPr/>
        </p:nvSpPr>
        <p:spPr>
          <a:xfrm>
            <a:off x="1016460" y="2077512"/>
            <a:ext cx="10080000" cy="4502031"/>
          </a:xfrm>
          <a:prstGeom prst="rect">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3200" b="1" spc="-1" dirty="0">
                <a:solidFill>
                  <a:schemeClr val="accent1">
                    <a:lumMod val="75000"/>
                  </a:schemeClr>
                </a:solidFill>
                <a:latin typeface="Berlin Sans FB Demi" panose="020E0802020502020306" pitchFamily="34" charset="0"/>
              </a:rPr>
              <a:t>En primer lugar, debemos considerar el tipo de sociedad estamental al que remite el principio de distribución social. El régimen parlamentario contemporáneo, con un primer ministro que es al mismo tiempo jefe de gobierno y líder del partido o coalición mayoritaria en el Parlamento, supone una relación mucho más estrecha entre el Legislativo y el Ejecutivo que aquella que define el modelo de Montesquieu.</a:t>
            </a:r>
          </a:p>
        </p:txBody>
      </p:sp>
    </p:spTree>
    <p:extLst>
      <p:ext uri="{BB962C8B-B14F-4D97-AF65-F5344CB8AC3E}">
        <p14:creationId xmlns:p14="http://schemas.microsoft.com/office/powerpoint/2010/main" val="3544269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6" name="Group 1"/>
          <p:cNvGrpSpPr/>
          <p:nvPr/>
        </p:nvGrpSpPr>
        <p:grpSpPr>
          <a:xfrm>
            <a:off x="2880" y="-199649"/>
            <a:ext cx="12204720" cy="6911640"/>
            <a:chOff x="2880" y="-7920"/>
            <a:chExt cx="12204720" cy="6911640"/>
          </a:xfrm>
        </p:grpSpPr>
        <p:sp>
          <p:nvSpPr>
            <p:cNvPr id="407" name="CustomShape 2"/>
            <p:cNvSpPr/>
            <p:nvPr/>
          </p:nvSpPr>
          <p:spPr>
            <a:xfrm>
              <a:off x="22320" y="5982840"/>
              <a:ext cx="12169440" cy="920880"/>
            </a:xfrm>
            <a:prstGeom prst="rect">
              <a:avLst/>
            </a:prstGeom>
            <a:gradFill rotWithShape="0">
              <a:gsLst>
                <a:gs pos="0">
                  <a:srgbClr val="FFFFFF"/>
                </a:gs>
                <a:gs pos="100000">
                  <a:srgbClr val="DEF2FB"/>
                </a:gs>
              </a:gsLst>
              <a:lin ang="5400000"/>
            </a:gradFill>
            <a:ln>
              <a:noFill/>
            </a:ln>
          </p:spPr>
          <p:style>
            <a:lnRef idx="2">
              <a:schemeClr val="accent1">
                <a:shade val="50000"/>
              </a:schemeClr>
            </a:lnRef>
            <a:fillRef idx="1">
              <a:schemeClr val="accent1"/>
            </a:fillRef>
            <a:effectRef idx="0">
              <a:schemeClr val="accent1"/>
            </a:effectRef>
            <a:fontRef idx="minor"/>
          </p:style>
        </p:sp>
        <p:sp>
          <p:nvSpPr>
            <p:cNvPr id="408" name="CustomShape 3"/>
            <p:cNvSpPr/>
            <p:nvPr/>
          </p:nvSpPr>
          <p:spPr>
            <a:xfrm flipV="1">
              <a:off x="22320" y="-3240"/>
              <a:ext cx="12169440" cy="3007800"/>
            </a:xfrm>
            <a:prstGeom prst="rect">
              <a:avLst/>
            </a:prstGeom>
            <a:gradFill rotWithShape="0">
              <a:gsLst>
                <a:gs pos="0">
                  <a:srgbClr val="FFFFFF"/>
                </a:gs>
                <a:gs pos="100000">
                  <a:srgbClr val="DEF2FB"/>
                </a:gs>
              </a:gsLst>
              <a:lin ang="16200000"/>
            </a:gradFill>
            <a:ln>
              <a:noFill/>
            </a:ln>
          </p:spPr>
          <p:style>
            <a:lnRef idx="2">
              <a:schemeClr val="accent1">
                <a:shade val="50000"/>
              </a:schemeClr>
            </a:lnRef>
            <a:fillRef idx="1">
              <a:schemeClr val="accent1"/>
            </a:fillRef>
            <a:effectRef idx="0">
              <a:schemeClr val="accent1"/>
            </a:effectRef>
            <a:fontRef idx="minor"/>
          </p:style>
        </p:sp>
        <p:grpSp>
          <p:nvGrpSpPr>
            <p:cNvPr id="409" name="Group 4"/>
            <p:cNvGrpSpPr/>
            <p:nvPr/>
          </p:nvGrpSpPr>
          <p:grpSpPr>
            <a:xfrm>
              <a:off x="8374320" y="5600520"/>
              <a:ext cx="3833280" cy="1260360"/>
              <a:chOff x="8374320" y="5600520"/>
              <a:chExt cx="3833280" cy="1260360"/>
            </a:xfrm>
          </p:grpSpPr>
          <p:sp>
            <p:nvSpPr>
              <p:cNvPr id="410" name="CustomShape 5"/>
              <p:cNvSpPr/>
              <p:nvPr/>
            </p:nvSpPr>
            <p:spPr>
              <a:xfrm>
                <a:off x="8831880" y="5768640"/>
                <a:ext cx="1679400" cy="1084680"/>
              </a:xfrm>
              <a:custGeom>
                <a:avLst/>
                <a:gdLst/>
                <a:ahLst/>
                <a:cxnLst/>
                <a:rect l="l" t="t" r="r" b="b"/>
                <a:pathLst>
                  <a:path w="7178" h="4622">
                    <a:moveTo>
                      <a:pt x="0" y="4622"/>
                    </a:moveTo>
                    <a:lnTo>
                      <a:pt x="2505" y="4622"/>
                    </a:lnTo>
                    <a:lnTo>
                      <a:pt x="7178" y="0"/>
                    </a:lnTo>
                    <a:lnTo>
                      <a:pt x="4673" y="0"/>
                    </a:lnTo>
                    <a:lnTo>
                      <a:pt x="0" y="4622"/>
                    </a:lnTo>
                    <a:close/>
                  </a:path>
                </a:pathLst>
              </a:custGeom>
              <a:gradFill rotWithShape="0">
                <a:gsLst>
                  <a:gs pos="0">
                    <a:srgbClr val="DEF2FB"/>
                  </a:gs>
                  <a:gs pos="100000">
                    <a:srgbClr val="FFFFFF"/>
                  </a:gs>
                </a:gsLst>
                <a:lin ang="18900000"/>
              </a:gradFill>
              <a:ln>
                <a:noFill/>
              </a:ln>
            </p:spPr>
            <p:style>
              <a:lnRef idx="0">
                <a:scrgbClr r="0" g="0" b="0"/>
              </a:lnRef>
              <a:fillRef idx="0">
                <a:scrgbClr r="0" g="0" b="0"/>
              </a:fillRef>
              <a:effectRef idx="0">
                <a:scrgbClr r="0" g="0" b="0"/>
              </a:effectRef>
              <a:fontRef idx="minor"/>
            </p:style>
          </p:sp>
          <p:sp>
            <p:nvSpPr>
              <p:cNvPr id="411" name="CustomShape 6"/>
              <p:cNvSpPr/>
              <p:nvPr/>
            </p:nvSpPr>
            <p:spPr>
              <a:xfrm>
                <a:off x="10191240" y="6249600"/>
                <a:ext cx="1571040" cy="609840"/>
              </a:xfrm>
              <a:custGeom>
                <a:avLst/>
                <a:gdLst/>
                <a:ahLst/>
                <a:cxnLst/>
                <a:rect l="l" t="t" r="r" b="b"/>
                <a:pathLst>
                  <a:path w="6712" h="2596">
                    <a:moveTo>
                      <a:pt x="6679" y="2596"/>
                    </a:moveTo>
                    <a:lnTo>
                      <a:pt x="6712" y="0"/>
                    </a:lnTo>
                    <a:lnTo>
                      <a:pt x="3344" y="0"/>
                    </a:lnTo>
                    <a:cubicBezTo>
                      <a:pt x="2463" y="0"/>
                      <a:pt x="1836" y="722"/>
                      <a:pt x="1593" y="971"/>
                    </a:cubicBezTo>
                    <a:lnTo>
                      <a:pt x="0" y="2596"/>
                    </a:lnTo>
                    <a:lnTo>
                      <a:pt x="6679" y="2596"/>
                    </a:lnTo>
                    <a:close/>
                  </a:path>
                </a:pathLst>
              </a:custGeom>
              <a:gradFill rotWithShape="0">
                <a:gsLst>
                  <a:gs pos="0">
                    <a:srgbClr val="9EDBF6"/>
                  </a:gs>
                  <a:gs pos="100000">
                    <a:srgbClr val="DEF2FB"/>
                  </a:gs>
                </a:gsLst>
                <a:lin ang="0"/>
              </a:gradFill>
              <a:ln>
                <a:noFill/>
              </a:ln>
            </p:spPr>
            <p:style>
              <a:lnRef idx="0">
                <a:scrgbClr r="0" g="0" b="0"/>
              </a:lnRef>
              <a:fillRef idx="0">
                <a:scrgbClr r="0" g="0" b="0"/>
              </a:fillRef>
              <a:effectRef idx="0">
                <a:scrgbClr r="0" g="0" b="0"/>
              </a:effectRef>
              <a:fontRef idx="minor"/>
            </p:style>
          </p:sp>
          <p:sp>
            <p:nvSpPr>
              <p:cNvPr id="412" name="CustomShape 7"/>
              <p:cNvSpPr/>
              <p:nvPr/>
            </p:nvSpPr>
            <p:spPr>
              <a:xfrm>
                <a:off x="10414800" y="6022080"/>
                <a:ext cx="1792800" cy="837360"/>
              </a:xfrm>
              <a:custGeom>
                <a:avLst/>
                <a:gdLst/>
                <a:ahLst/>
                <a:cxnLst/>
                <a:rect l="l" t="t" r="r" b="b"/>
                <a:pathLst>
                  <a:path w="7662" h="3566">
                    <a:moveTo>
                      <a:pt x="0" y="3566"/>
                    </a:moveTo>
                    <a:lnTo>
                      <a:pt x="7616" y="3566"/>
                    </a:lnTo>
                    <a:lnTo>
                      <a:pt x="7662" y="0"/>
                    </a:lnTo>
                    <a:lnTo>
                      <a:pt x="4294" y="0"/>
                    </a:lnTo>
                    <a:cubicBezTo>
                      <a:pt x="3413" y="0"/>
                      <a:pt x="2786" y="722"/>
                      <a:pt x="2543" y="971"/>
                    </a:cubicBezTo>
                    <a:lnTo>
                      <a:pt x="0" y="3566"/>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413" name="CustomShape 8"/>
              <p:cNvSpPr/>
              <p:nvPr/>
            </p:nvSpPr>
            <p:spPr>
              <a:xfrm>
                <a:off x="10548720" y="6121800"/>
                <a:ext cx="1648440" cy="737640"/>
              </a:xfrm>
              <a:custGeom>
                <a:avLst/>
                <a:gdLst/>
                <a:ahLst/>
                <a:cxnLst/>
                <a:rect l="l" t="t" r="r" b="b"/>
                <a:pathLst>
                  <a:path w="7047" h="3141">
                    <a:moveTo>
                      <a:pt x="0" y="3141"/>
                    </a:moveTo>
                    <a:lnTo>
                      <a:pt x="7047" y="3141"/>
                    </a:lnTo>
                    <a:lnTo>
                      <a:pt x="7047" y="0"/>
                    </a:lnTo>
                    <a:lnTo>
                      <a:pt x="3672" y="0"/>
                    </a:lnTo>
                    <a:cubicBezTo>
                      <a:pt x="2974" y="0"/>
                      <a:pt x="2638" y="449"/>
                      <a:pt x="2353" y="740"/>
                    </a:cubicBezTo>
                    <a:lnTo>
                      <a:pt x="0" y="3141"/>
                    </a:lnTo>
                    <a:close/>
                  </a:path>
                </a:pathLst>
              </a:custGeom>
              <a:gradFill rotWithShape="0">
                <a:gsLst>
                  <a:gs pos="0">
                    <a:srgbClr val="25C1FF"/>
                  </a:gs>
                  <a:gs pos="100000">
                    <a:srgbClr val="00B4FF"/>
                  </a:gs>
                </a:gsLst>
                <a:lin ang="0"/>
              </a:gradFill>
              <a:ln>
                <a:noFill/>
              </a:ln>
            </p:spPr>
            <p:style>
              <a:lnRef idx="0">
                <a:scrgbClr r="0" g="0" b="0"/>
              </a:lnRef>
              <a:fillRef idx="0">
                <a:scrgbClr r="0" g="0" b="0"/>
              </a:fillRef>
              <a:effectRef idx="0">
                <a:scrgbClr r="0" g="0" b="0"/>
              </a:effectRef>
              <a:fontRef idx="minor"/>
            </p:style>
          </p:sp>
          <p:sp>
            <p:nvSpPr>
              <p:cNvPr id="414" name="CustomShape 9"/>
              <p:cNvSpPr/>
              <p:nvPr/>
            </p:nvSpPr>
            <p:spPr>
              <a:xfrm>
                <a:off x="9032760" y="5600520"/>
                <a:ext cx="3170520" cy="1258920"/>
              </a:xfrm>
              <a:custGeom>
                <a:avLst/>
                <a:gdLst/>
                <a:ahLst/>
                <a:cxnLst/>
                <a:rect l="l" t="t" r="r" b="b"/>
                <a:pathLst>
                  <a:path w="13547" h="5362">
                    <a:moveTo>
                      <a:pt x="0" y="5362"/>
                    </a:moveTo>
                    <a:lnTo>
                      <a:pt x="13547" y="5362"/>
                    </a:lnTo>
                    <a:lnTo>
                      <a:pt x="13547" y="0"/>
                    </a:lnTo>
                    <a:lnTo>
                      <a:pt x="10370" y="3156"/>
                    </a:lnTo>
                    <a:cubicBezTo>
                      <a:pt x="9986" y="3539"/>
                      <a:pt x="9554" y="4092"/>
                      <a:pt x="8974" y="4092"/>
                    </a:cubicBezTo>
                    <a:lnTo>
                      <a:pt x="2642" y="4092"/>
                    </a:lnTo>
                    <a:cubicBezTo>
                      <a:pt x="1146" y="4092"/>
                      <a:pt x="1177" y="4169"/>
                      <a:pt x="626" y="4727"/>
                    </a:cubicBezTo>
                    <a:lnTo>
                      <a:pt x="0" y="5362"/>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415" name="CustomShape 10"/>
              <p:cNvSpPr/>
              <p:nvPr/>
            </p:nvSpPr>
            <p:spPr>
              <a:xfrm>
                <a:off x="11229840" y="6323760"/>
                <a:ext cx="967320" cy="535320"/>
              </a:xfrm>
              <a:custGeom>
                <a:avLst/>
                <a:gdLst/>
                <a:ahLst/>
                <a:cxnLst/>
                <a:rect l="l" t="t" r="r" b="b"/>
                <a:pathLst>
                  <a:path w="4136" h="2284">
                    <a:moveTo>
                      <a:pt x="0" y="2284"/>
                    </a:moveTo>
                    <a:lnTo>
                      <a:pt x="4136" y="2284"/>
                    </a:lnTo>
                    <a:lnTo>
                      <a:pt x="4136" y="0"/>
                    </a:lnTo>
                    <a:lnTo>
                      <a:pt x="2522" y="0"/>
                    </a:lnTo>
                    <a:cubicBezTo>
                      <a:pt x="2226" y="0"/>
                      <a:pt x="1918" y="327"/>
                      <a:pt x="1711" y="538"/>
                    </a:cubicBezTo>
                    <a:lnTo>
                      <a:pt x="0" y="2284"/>
                    </a:lnTo>
                    <a:close/>
                  </a:path>
                </a:pathLst>
              </a:custGeom>
              <a:gradFill rotWithShape="0">
                <a:gsLst>
                  <a:gs pos="0">
                    <a:srgbClr val="9EDBF6"/>
                  </a:gs>
                  <a:gs pos="100000">
                    <a:srgbClr val="DEF2FB"/>
                  </a:gs>
                </a:gsLst>
                <a:lin ang="0"/>
              </a:gradFill>
              <a:ln>
                <a:noFill/>
              </a:ln>
            </p:spPr>
            <p:style>
              <a:lnRef idx="0">
                <a:scrgbClr r="0" g="0" b="0"/>
              </a:lnRef>
              <a:fillRef idx="0">
                <a:scrgbClr r="0" g="0" b="0"/>
              </a:fillRef>
              <a:effectRef idx="0">
                <a:scrgbClr r="0" g="0" b="0"/>
              </a:effectRef>
              <a:fontRef idx="minor"/>
            </p:style>
          </p:sp>
          <p:sp>
            <p:nvSpPr>
              <p:cNvPr id="416" name="CustomShape 11"/>
              <p:cNvSpPr/>
              <p:nvPr/>
            </p:nvSpPr>
            <p:spPr>
              <a:xfrm>
                <a:off x="11459520" y="6125400"/>
                <a:ext cx="743760" cy="735480"/>
              </a:xfrm>
              <a:custGeom>
                <a:avLst/>
                <a:gdLst/>
                <a:ahLst/>
                <a:cxnLst/>
                <a:rect l="l" t="t" r="r" b="b"/>
                <a:pathLst>
                  <a:path w="3317" h="3131">
                    <a:moveTo>
                      <a:pt x="3317" y="3131"/>
                    </a:moveTo>
                    <a:lnTo>
                      <a:pt x="0" y="3131"/>
                    </a:lnTo>
                    <a:lnTo>
                      <a:pt x="3087" y="0"/>
                    </a:lnTo>
                    <a:lnTo>
                      <a:pt x="3317" y="0"/>
                    </a:lnTo>
                    <a:lnTo>
                      <a:pt x="3317" y="3131"/>
                    </a:lnTo>
                    <a:close/>
                  </a:path>
                </a:pathLst>
              </a:custGeom>
              <a:gradFill rotWithShape="0">
                <a:gsLst>
                  <a:gs pos="0">
                    <a:srgbClr val="25C1FF"/>
                  </a:gs>
                  <a:gs pos="100000">
                    <a:srgbClr val="00B4FF"/>
                  </a:gs>
                </a:gsLst>
                <a:lin ang="0"/>
              </a:gradFill>
              <a:ln>
                <a:noFill/>
              </a:ln>
            </p:spPr>
            <p:style>
              <a:lnRef idx="0">
                <a:scrgbClr r="0" g="0" b="0"/>
              </a:lnRef>
              <a:fillRef idx="0">
                <a:scrgbClr r="0" g="0" b="0"/>
              </a:fillRef>
              <a:effectRef idx="0">
                <a:scrgbClr r="0" g="0" b="0"/>
              </a:effectRef>
              <a:fontRef idx="minor"/>
            </p:style>
          </p:sp>
          <p:sp>
            <p:nvSpPr>
              <p:cNvPr id="417" name="CustomShape 12"/>
              <p:cNvSpPr/>
              <p:nvPr/>
            </p:nvSpPr>
            <p:spPr>
              <a:xfrm>
                <a:off x="8923320" y="5766480"/>
                <a:ext cx="1191960" cy="1085760"/>
              </a:xfrm>
              <a:custGeom>
                <a:avLst/>
                <a:gdLst/>
                <a:ahLst/>
                <a:cxnLst/>
                <a:rect l="l" t="t" r="r" b="b"/>
                <a:pathLst>
                  <a:path w="5097" h="4621">
                    <a:moveTo>
                      <a:pt x="0" y="4621"/>
                    </a:moveTo>
                    <a:lnTo>
                      <a:pt x="424" y="4621"/>
                    </a:lnTo>
                    <a:lnTo>
                      <a:pt x="5097" y="0"/>
                    </a:lnTo>
                    <a:lnTo>
                      <a:pt x="4673" y="0"/>
                    </a:lnTo>
                    <a:lnTo>
                      <a:pt x="0" y="4621"/>
                    </a:lnTo>
                    <a:close/>
                  </a:path>
                </a:pathLst>
              </a:custGeom>
              <a:gradFill rotWithShape="0">
                <a:gsLst>
                  <a:gs pos="0">
                    <a:srgbClr val="9EDBF6"/>
                  </a:gs>
                  <a:gs pos="100000">
                    <a:srgbClr val="DEF2FB"/>
                  </a:gs>
                </a:gsLst>
                <a:lin ang="18900000"/>
              </a:gradFill>
              <a:ln>
                <a:noFill/>
              </a:ln>
            </p:spPr>
            <p:style>
              <a:lnRef idx="0">
                <a:scrgbClr r="0" g="0" b="0"/>
              </a:lnRef>
              <a:fillRef idx="0">
                <a:scrgbClr r="0" g="0" b="0"/>
              </a:fillRef>
              <a:effectRef idx="0">
                <a:scrgbClr r="0" g="0" b="0"/>
              </a:effectRef>
              <a:fontRef idx="minor"/>
            </p:style>
          </p:sp>
          <p:sp>
            <p:nvSpPr>
              <p:cNvPr id="418" name="CustomShape 13"/>
              <p:cNvSpPr/>
              <p:nvPr/>
            </p:nvSpPr>
            <p:spPr>
              <a:xfrm>
                <a:off x="8374320" y="6075720"/>
                <a:ext cx="1012680" cy="776520"/>
              </a:xfrm>
              <a:custGeom>
                <a:avLst/>
                <a:gdLst/>
                <a:ahLst/>
                <a:cxnLst/>
                <a:rect l="l" t="t" r="r" b="b"/>
                <a:pathLst>
                  <a:path w="4329" h="3303">
                    <a:moveTo>
                      <a:pt x="982" y="3303"/>
                    </a:moveTo>
                    <a:lnTo>
                      <a:pt x="4329" y="0"/>
                    </a:lnTo>
                    <a:lnTo>
                      <a:pt x="3348" y="0"/>
                    </a:lnTo>
                    <a:lnTo>
                      <a:pt x="0" y="3303"/>
                    </a:lnTo>
                    <a:lnTo>
                      <a:pt x="982" y="3303"/>
                    </a:lnTo>
                    <a:close/>
                  </a:path>
                </a:pathLst>
              </a:custGeom>
              <a:gradFill rotWithShape="0">
                <a:gsLst>
                  <a:gs pos="0">
                    <a:srgbClr val="DEF2FB"/>
                  </a:gs>
                  <a:gs pos="100000">
                    <a:srgbClr val="FFFFFF"/>
                  </a:gs>
                </a:gsLst>
                <a:lin ang="18900000"/>
              </a:gradFill>
              <a:ln>
                <a:noFill/>
              </a:ln>
            </p:spPr>
            <p:style>
              <a:lnRef idx="0">
                <a:scrgbClr r="0" g="0" b="0"/>
              </a:lnRef>
              <a:fillRef idx="0">
                <a:scrgbClr r="0" g="0" b="0"/>
              </a:fillRef>
              <a:effectRef idx="0">
                <a:scrgbClr r="0" g="0" b="0"/>
              </a:effectRef>
              <a:fontRef idx="minor"/>
            </p:style>
          </p:sp>
        </p:grpSp>
        <p:sp>
          <p:nvSpPr>
            <p:cNvPr id="419" name="CustomShape 14"/>
            <p:cNvSpPr/>
            <p:nvPr/>
          </p:nvSpPr>
          <p:spPr>
            <a:xfrm>
              <a:off x="2880" y="-7920"/>
              <a:ext cx="2195280" cy="1221840"/>
            </a:xfrm>
            <a:custGeom>
              <a:avLst/>
              <a:gdLst/>
              <a:ahLst/>
              <a:cxnLst/>
              <a:rect l="l" t="t" r="r" b="b"/>
              <a:pathLst>
                <a:path w="6077" h="3356">
                  <a:moveTo>
                    <a:pt x="6077" y="0"/>
                  </a:moveTo>
                  <a:lnTo>
                    <a:pt x="0" y="0"/>
                  </a:lnTo>
                  <a:lnTo>
                    <a:pt x="0" y="3356"/>
                  </a:lnTo>
                  <a:lnTo>
                    <a:pt x="2371" y="3356"/>
                  </a:lnTo>
                  <a:cubicBezTo>
                    <a:pt x="2806" y="3356"/>
                    <a:pt x="3259" y="2876"/>
                    <a:pt x="3563" y="2566"/>
                  </a:cubicBezTo>
                  <a:lnTo>
                    <a:pt x="6077" y="0"/>
                  </a:lnTo>
                  <a:close/>
                </a:path>
              </a:pathLst>
            </a:custGeom>
            <a:solidFill>
              <a:srgbClr val="7F6B64"/>
            </a:solidFill>
            <a:ln>
              <a:noFill/>
            </a:ln>
          </p:spPr>
          <p:style>
            <a:lnRef idx="0">
              <a:scrgbClr r="0" g="0" b="0"/>
            </a:lnRef>
            <a:fillRef idx="0">
              <a:scrgbClr r="0" g="0" b="0"/>
            </a:fillRef>
            <a:effectRef idx="0">
              <a:scrgbClr r="0" g="0" b="0"/>
            </a:effectRef>
            <a:fontRef idx="minor"/>
          </p:style>
        </p:sp>
        <p:sp>
          <p:nvSpPr>
            <p:cNvPr id="420" name="CustomShape 15"/>
            <p:cNvSpPr/>
            <p:nvPr/>
          </p:nvSpPr>
          <p:spPr>
            <a:xfrm>
              <a:off x="2880" y="-7920"/>
              <a:ext cx="2420640" cy="1380600"/>
            </a:xfrm>
            <a:custGeom>
              <a:avLst/>
              <a:gdLst/>
              <a:ahLst/>
              <a:cxnLst/>
              <a:rect l="l" t="t" r="r" b="b"/>
              <a:pathLst>
                <a:path w="6699" h="3794">
                  <a:moveTo>
                    <a:pt x="0" y="3794"/>
                  </a:moveTo>
                  <a:lnTo>
                    <a:pt x="2462" y="3794"/>
                  </a:lnTo>
                  <a:cubicBezTo>
                    <a:pt x="3004" y="3794"/>
                    <a:pt x="3568" y="3196"/>
                    <a:pt x="3947" y="2809"/>
                  </a:cubicBezTo>
                  <a:lnTo>
                    <a:pt x="6699" y="0"/>
                  </a:lnTo>
                  <a:lnTo>
                    <a:pt x="0" y="0"/>
                  </a:lnTo>
                  <a:lnTo>
                    <a:pt x="0" y="3794"/>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421" name="CustomShape 16"/>
            <p:cNvSpPr/>
            <p:nvPr/>
          </p:nvSpPr>
          <p:spPr>
            <a:xfrm>
              <a:off x="802800" y="-7920"/>
              <a:ext cx="1941120" cy="721800"/>
            </a:xfrm>
            <a:custGeom>
              <a:avLst/>
              <a:gdLst/>
              <a:ahLst/>
              <a:cxnLst/>
              <a:rect l="l" t="t" r="r" b="b"/>
              <a:pathLst>
                <a:path w="5371" h="1986">
                  <a:moveTo>
                    <a:pt x="0" y="0"/>
                  </a:moveTo>
                  <a:lnTo>
                    <a:pt x="0" y="1986"/>
                  </a:lnTo>
                  <a:lnTo>
                    <a:pt x="2913" y="1986"/>
                  </a:lnTo>
                  <a:cubicBezTo>
                    <a:pt x="3447" y="1986"/>
                    <a:pt x="4003" y="1396"/>
                    <a:pt x="4377" y="1015"/>
                  </a:cubicBezTo>
                  <a:lnTo>
                    <a:pt x="5371" y="0"/>
                  </a:lnTo>
                  <a:lnTo>
                    <a:pt x="0" y="0"/>
                  </a:lnTo>
                  <a:close/>
                </a:path>
              </a:pathLst>
            </a:custGeom>
            <a:solidFill>
              <a:srgbClr val="9EDBF6">
                <a:alpha val="44000"/>
              </a:srgbClr>
            </a:solidFill>
            <a:ln>
              <a:noFill/>
            </a:ln>
          </p:spPr>
          <p:style>
            <a:lnRef idx="0">
              <a:scrgbClr r="0" g="0" b="0"/>
            </a:lnRef>
            <a:fillRef idx="0">
              <a:scrgbClr r="0" g="0" b="0"/>
            </a:fillRef>
            <a:effectRef idx="0">
              <a:scrgbClr r="0" g="0" b="0"/>
            </a:effectRef>
            <a:fontRef idx="minor"/>
          </p:style>
        </p:sp>
        <p:sp>
          <p:nvSpPr>
            <p:cNvPr id="422" name="CustomShape 17"/>
            <p:cNvSpPr/>
            <p:nvPr/>
          </p:nvSpPr>
          <p:spPr>
            <a:xfrm>
              <a:off x="2880" y="-7920"/>
              <a:ext cx="2195280" cy="1221840"/>
            </a:xfrm>
            <a:custGeom>
              <a:avLst/>
              <a:gdLst/>
              <a:ahLst/>
              <a:cxnLst/>
              <a:rect l="l" t="t" r="r" b="b"/>
              <a:pathLst>
                <a:path w="6077" h="3356">
                  <a:moveTo>
                    <a:pt x="6077" y="0"/>
                  </a:moveTo>
                  <a:lnTo>
                    <a:pt x="0" y="0"/>
                  </a:lnTo>
                  <a:lnTo>
                    <a:pt x="0" y="3356"/>
                  </a:lnTo>
                  <a:lnTo>
                    <a:pt x="2371" y="3356"/>
                  </a:lnTo>
                  <a:cubicBezTo>
                    <a:pt x="2806" y="3356"/>
                    <a:pt x="3259" y="2876"/>
                    <a:pt x="3563" y="2566"/>
                  </a:cubicBezTo>
                  <a:lnTo>
                    <a:pt x="6077" y="0"/>
                  </a:lnTo>
                  <a:close/>
                </a:path>
              </a:pathLst>
            </a:custGeom>
            <a:gradFill rotWithShape="0">
              <a:gsLst>
                <a:gs pos="0">
                  <a:srgbClr val="25C1FF"/>
                </a:gs>
                <a:gs pos="100000">
                  <a:srgbClr val="00B4FF"/>
                </a:gs>
              </a:gsLst>
              <a:lin ang="0"/>
            </a:gradFill>
            <a:ln>
              <a:noFill/>
            </a:ln>
          </p:spPr>
          <p:style>
            <a:lnRef idx="0">
              <a:scrgbClr r="0" g="0" b="0"/>
            </a:lnRef>
            <a:fillRef idx="0">
              <a:scrgbClr r="0" g="0" b="0"/>
            </a:fillRef>
            <a:effectRef idx="0">
              <a:scrgbClr r="0" g="0" b="0"/>
            </a:effectRef>
            <a:fontRef idx="minor"/>
          </p:style>
        </p:sp>
        <p:sp>
          <p:nvSpPr>
            <p:cNvPr id="423" name="CustomShape 18"/>
            <p:cNvSpPr/>
            <p:nvPr/>
          </p:nvSpPr>
          <p:spPr>
            <a:xfrm>
              <a:off x="162000" y="-7920"/>
              <a:ext cx="1832760" cy="996480"/>
            </a:xfrm>
            <a:custGeom>
              <a:avLst/>
              <a:gdLst/>
              <a:ahLst/>
              <a:cxnLst/>
              <a:rect l="l" t="t" r="r" b="b"/>
              <a:pathLst>
                <a:path w="3863" h="2086">
                  <a:moveTo>
                    <a:pt x="2109" y="0"/>
                  </a:moveTo>
                  <a:lnTo>
                    <a:pt x="3863" y="0"/>
                  </a:lnTo>
                  <a:lnTo>
                    <a:pt x="1753" y="2086"/>
                  </a:lnTo>
                  <a:lnTo>
                    <a:pt x="0" y="2086"/>
                  </a:lnTo>
                  <a:lnTo>
                    <a:pt x="2109" y="0"/>
                  </a:lnTo>
                  <a:close/>
                </a:path>
              </a:pathLst>
            </a:custGeom>
            <a:solidFill>
              <a:srgbClr val="DEF2FB">
                <a:alpha val="14000"/>
              </a:srgbClr>
            </a:solidFill>
            <a:ln>
              <a:noFill/>
            </a:ln>
          </p:spPr>
          <p:style>
            <a:lnRef idx="0">
              <a:scrgbClr r="0" g="0" b="0"/>
            </a:lnRef>
            <a:fillRef idx="0">
              <a:scrgbClr r="0" g="0" b="0"/>
            </a:fillRef>
            <a:effectRef idx="0">
              <a:scrgbClr r="0" g="0" b="0"/>
            </a:effectRef>
            <a:fontRef idx="minor"/>
          </p:style>
        </p:sp>
        <p:sp>
          <p:nvSpPr>
            <p:cNvPr id="424" name="CustomShape 19"/>
            <p:cNvSpPr/>
            <p:nvPr/>
          </p:nvSpPr>
          <p:spPr>
            <a:xfrm>
              <a:off x="898560" y="8280"/>
              <a:ext cx="946080" cy="529560"/>
            </a:xfrm>
            <a:custGeom>
              <a:avLst/>
              <a:gdLst/>
              <a:ahLst/>
              <a:cxnLst/>
              <a:rect l="l" t="t" r="r" b="b"/>
              <a:pathLst>
                <a:path w="3863" h="2086">
                  <a:moveTo>
                    <a:pt x="2109" y="0"/>
                  </a:moveTo>
                  <a:lnTo>
                    <a:pt x="3863" y="0"/>
                  </a:lnTo>
                  <a:lnTo>
                    <a:pt x="1753" y="2086"/>
                  </a:lnTo>
                  <a:lnTo>
                    <a:pt x="0" y="2086"/>
                  </a:lnTo>
                  <a:lnTo>
                    <a:pt x="2109" y="0"/>
                  </a:lnTo>
                  <a:close/>
                </a:path>
              </a:pathLst>
            </a:custGeom>
            <a:solidFill>
              <a:srgbClr val="DEF2FB">
                <a:alpha val="14000"/>
              </a:srgbClr>
            </a:solidFill>
            <a:ln>
              <a:noFill/>
            </a:ln>
          </p:spPr>
          <p:style>
            <a:lnRef idx="0">
              <a:scrgbClr r="0" g="0" b="0"/>
            </a:lnRef>
            <a:fillRef idx="0">
              <a:scrgbClr r="0" g="0" b="0"/>
            </a:fillRef>
            <a:effectRef idx="0">
              <a:scrgbClr r="0" g="0" b="0"/>
            </a:effectRef>
            <a:fontRef idx="minor"/>
          </p:style>
        </p:sp>
      </p:grpSp>
      <p:grpSp>
        <p:nvGrpSpPr>
          <p:cNvPr id="425" name="Group 20"/>
          <p:cNvGrpSpPr/>
          <p:nvPr/>
        </p:nvGrpSpPr>
        <p:grpSpPr>
          <a:xfrm>
            <a:off x="1440720" y="1537042"/>
            <a:ext cx="2268720" cy="1998360"/>
            <a:chOff x="1440720" y="2244960"/>
            <a:chExt cx="2268720" cy="1998360"/>
          </a:xfrm>
        </p:grpSpPr>
        <p:sp>
          <p:nvSpPr>
            <p:cNvPr id="426" name="CustomShape 21"/>
            <p:cNvSpPr/>
            <p:nvPr/>
          </p:nvSpPr>
          <p:spPr>
            <a:xfrm>
              <a:off x="1440720" y="2455200"/>
              <a:ext cx="2268720" cy="1374840"/>
            </a:xfrm>
            <a:custGeom>
              <a:avLst/>
              <a:gdLst/>
              <a:ahLst/>
              <a:cxnLst/>
              <a:rect l="l" t="t" r="r" b="b"/>
              <a:pathLst>
                <a:path w="604" h="366">
                  <a:moveTo>
                    <a:pt x="0" y="366"/>
                  </a:moveTo>
                  <a:lnTo>
                    <a:pt x="604" y="366"/>
                  </a:lnTo>
                  <a:lnTo>
                    <a:pt x="604" y="0"/>
                  </a:lnTo>
                  <a:lnTo>
                    <a:pt x="0" y="0"/>
                  </a:lnTo>
                  <a:lnTo>
                    <a:pt x="0" y="366"/>
                  </a:lnTo>
                  <a:lnTo>
                    <a:pt x="0" y="366"/>
                  </a:lnTo>
                  <a:close/>
                </a:path>
              </a:pathLst>
            </a:custGeom>
            <a:solidFill>
              <a:srgbClr val="CD4F00"/>
            </a:solidFill>
            <a:ln>
              <a:noFill/>
            </a:ln>
          </p:spPr>
          <p:style>
            <a:lnRef idx="0">
              <a:scrgbClr r="0" g="0" b="0"/>
            </a:lnRef>
            <a:fillRef idx="0">
              <a:scrgbClr r="0" g="0" b="0"/>
            </a:fillRef>
            <a:effectRef idx="0">
              <a:scrgbClr r="0" g="0" b="0"/>
            </a:effectRef>
            <a:fontRef idx="minor"/>
          </p:style>
        </p:sp>
        <p:sp>
          <p:nvSpPr>
            <p:cNvPr id="427" name="CustomShape 22"/>
            <p:cNvSpPr/>
            <p:nvPr/>
          </p:nvSpPr>
          <p:spPr>
            <a:xfrm>
              <a:off x="1500840" y="2353680"/>
              <a:ext cx="1074240" cy="1457280"/>
            </a:xfrm>
            <a:custGeom>
              <a:avLst/>
              <a:gdLst/>
              <a:ahLst/>
              <a:cxnLst/>
              <a:rect l="l" t="t" r="r" b="b"/>
              <a:pathLst>
                <a:path w="286" h="388">
                  <a:moveTo>
                    <a:pt x="0" y="374"/>
                  </a:moveTo>
                  <a:lnTo>
                    <a:pt x="286" y="388"/>
                  </a:lnTo>
                  <a:lnTo>
                    <a:pt x="286" y="14"/>
                  </a:lnTo>
                  <a:lnTo>
                    <a:pt x="0" y="0"/>
                  </a:lnTo>
                  <a:lnTo>
                    <a:pt x="0" y="374"/>
                  </a:lnTo>
                  <a:lnTo>
                    <a:pt x="0" y="374"/>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428" name="CustomShape 23"/>
            <p:cNvSpPr/>
            <p:nvPr/>
          </p:nvSpPr>
          <p:spPr>
            <a:xfrm>
              <a:off x="2575080" y="2353680"/>
              <a:ext cx="1074240" cy="1457280"/>
            </a:xfrm>
            <a:custGeom>
              <a:avLst/>
              <a:gdLst/>
              <a:ahLst/>
              <a:cxnLst/>
              <a:rect l="l" t="t" r="r" b="b"/>
              <a:pathLst>
                <a:path w="286" h="388">
                  <a:moveTo>
                    <a:pt x="0" y="388"/>
                  </a:moveTo>
                  <a:lnTo>
                    <a:pt x="286" y="374"/>
                  </a:lnTo>
                  <a:lnTo>
                    <a:pt x="286" y="0"/>
                  </a:lnTo>
                  <a:lnTo>
                    <a:pt x="0" y="14"/>
                  </a:lnTo>
                  <a:lnTo>
                    <a:pt x="0" y="388"/>
                  </a:lnTo>
                  <a:lnTo>
                    <a:pt x="0" y="388"/>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29" name="CustomShape 24"/>
            <p:cNvSpPr/>
            <p:nvPr/>
          </p:nvSpPr>
          <p:spPr>
            <a:xfrm>
              <a:off x="1609560" y="2244960"/>
              <a:ext cx="954000" cy="1566360"/>
            </a:xfrm>
            <a:custGeom>
              <a:avLst/>
              <a:gdLst/>
              <a:ahLst/>
              <a:cxnLst/>
              <a:rect l="l" t="t" r="r" b="b"/>
              <a:pathLst>
                <a:path w="254" h="417">
                  <a:moveTo>
                    <a:pt x="0" y="374"/>
                  </a:moveTo>
                  <a:lnTo>
                    <a:pt x="254" y="417"/>
                  </a:lnTo>
                  <a:lnTo>
                    <a:pt x="254" y="43"/>
                  </a:lnTo>
                  <a:lnTo>
                    <a:pt x="0" y="0"/>
                  </a:lnTo>
                  <a:lnTo>
                    <a:pt x="0" y="374"/>
                  </a:lnTo>
                  <a:lnTo>
                    <a:pt x="0" y="374"/>
                  </a:lnTo>
                  <a:close/>
                </a:path>
              </a:pathLst>
            </a:custGeom>
            <a:solidFill>
              <a:srgbClr val="E1E3E5"/>
            </a:solidFill>
            <a:ln>
              <a:noFill/>
            </a:ln>
          </p:spPr>
          <p:style>
            <a:lnRef idx="0">
              <a:scrgbClr r="0" g="0" b="0"/>
            </a:lnRef>
            <a:fillRef idx="0">
              <a:scrgbClr r="0" g="0" b="0"/>
            </a:fillRef>
            <a:effectRef idx="0">
              <a:scrgbClr r="0" g="0" b="0"/>
            </a:effectRef>
            <a:fontRef idx="minor"/>
          </p:style>
        </p:sp>
        <p:sp>
          <p:nvSpPr>
            <p:cNvPr id="430" name="CustomShape 25"/>
            <p:cNvSpPr/>
            <p:nvPr/>
          </p:nvSpPr>
          <p:spPr>
            <a:xfrm>
              <a:off x="2575080" y="2244960"/>
              <a:ext cx="954000" cy="1566360"/>
            </a:xfrm>
            <a:custGeom>
              <a:avLst/>
              <a:gdLst/>
              <a:ahLst/>
              <a:cxnLst/>
              <a:rect l="l" t="t" r="r" b="b"/>
              <a:pathLst>
                <a:path w="254" h="417">
                  <a:moveTo>
                    <a:pt x="0" y="417"/>
                  </a:moveTo>
                  <a:lnTo>
                    <a:pt x="254" y="374"/>
                  </a:lnTo>
                  <a:lnTo>
                    <a:pt x="254" y="0"/>
                  </a:lnTo>
                  <a:lnTo>
                    <a:pt x="0" y="43"/>
                  </a:lnTo>
                  <a:lnTo>
                    <a:pt x="0" y="417"/>
                  </a:lnTo>
                  <a:lnTo>
                    <a:pt x="0" y="417"/>
                  </a:lnTo>
                  <a:close/>
                </a:path>
              </a:pathLst>
            </a:custGeom>
            <a:solidFill>
              <a:srgbClr val="FFFFF9"/>
            </a:solidFill>
            <a:ln>
              <a:noFill/>
            </a:ln>
          </p:spPr>
          <p:style>
            <a:lnRef idx="0">
              <a:scrgbClr r="0" g="0" b="0"/>
            </a:lnRef>
            <a:fillRef idx="0">
              <a:scrgbClr r="0" g="0" b="0"/>
            </a:fillRef>
            <a:effectRef idx="0">
              <a:scrgbClr r="0" g="0" b="0"/>
            </a:effectRef>
            <a:fontRef idx="minor"/>
          </p:style>
        </p:sp>
        <p:sp>
          <p:nvSpPr>
            <p:cNvPr id="431" name="CustomShape 26"/>
            <p:cNvSpPr/>
            <p:nvPr/>
          </p:nvSpPr>
          <p:spPr>
            <a:xfrm>
              <a:off x="2383560" y="2406600"/>
              <a:ext cx="191160" cy="1404720"/>
            </a:xfrm>
            <a:custGeom>
              <a:avLst/>
              <a:gdLst/>
              <a:ahLst/>
              <a:cxnLst/>
              <a:rect l="l" t="t" r="r" b="b"/>
              <a:pathLst>
                <a:path w="51" h="374">
                  <a:moveTo>
                    <a:pt x="51" y="374"/>
                  </a:moveTo>
                  <a:lnTo>
                    <a:pt x="51" y="0"/>
                  </a:lnTo>
                  <a:lnTo>
                    <a:pt x="0" y="366"/>
                  </a:lnTo>
                  <a:lnTo>
                    <a:pt x="51" y="374"/>
                  </a:lnTo>
                  <a:lnTo>
                    <a:pt x="51" y="374"/>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32" name="CustomShape 27"/>
            <p:cNvSpPr/>
            <p:nvPr/>
          </p:nvSpPr>
          <p:spPr>
            <a:xfrm>
              <a:off x="2575080" y="2406600"/>
              <a:ext cx="942480" cy="1404720"/>
            </a:xfrm>
            <a:custGeom>
              <a:avLst/>
              <a:gdLst/>
              <a:ahLst/>
              <a:cxnLst/>
              <a:rect l="l" t="t" r="r" b="b"/>
              <a:pathLst>
                <a:path w="251" h="374">
                  <a:moveTo>
                    <a:pt x="0" y="374"/>
                  </a:moveTo>
                  <a:lnTo>
                    <a:pt x="251" y="331"/>
                  </a:lnTo>
                  <a:lnTo>
                    <a:pt x="0" y="0"/>
                  </a:lnTo>
                  <a:lnTo>
                    <a:pt x="0" y="374"/>
                  </a:lnTo>
                  <a:lnTo>
                    <a:pt x="0" y="374"/>
                  </a:lnTo>
                  <a:close/>
                </a:path>
              </a:pathLst>
            </a:custGeom>
            <a:solidFill>
              <a:srgbClr val="F3F3F4"/>
            </a:solidFill>
            <a:ln>
              <a:noFill/>
            </a:ln>
          </p:spPr>
          <p:style>
            <a:lnRef idx="0">
              <a:scrgbClr r="0" g="0" b="0"/>
            </a:lnRef>
            <a:fillRef idx="0">
              <a:scrgbClr r="0" g="0" b="0"/>
            </a:fillRef>
            <a:effectRef idx="0">
              <a:scrgbClr r="0" g="0" b="0"/>
            </a:effectRef>
            <a:fontRef idx="minor"/>
          </p:style>
        </p:sp>
        <p:sp>
          <p:nvSpPr>
            <p:cNvPr id="433" name="CustomShape 28"/>
            <p:cNvSpPr/>
            <p:nvPr/>
          </p:nvSpPr>
          <p:spPr>
            <a:xfrm>
              <a:off x="1729800" y="2365200"/>
              <a:ext cx="762480" cy="172440"/>
            </a:xfrm>
            <a:custGeom>
              <a:avLst/>
              <a:gdLst/>
              <a:ahLst/>
              <a:cxnLst/>
              <a:rect l="l" t="t" r="r" b="b"/>
              <a:pathLst>
                <a:path w="203" h="46">
                  <a:moveTo>
                    <a:pt x="0" y="11"/>
                  </a:moveTo>
                  <a:lnTo>
                    <a:pt x="203" y="46"/>
                  </a:lnTo>
                  <a:lnTo>
                    <a:pt x="203" y="35"/>
                  </a:lnTo>
                  <a:lnTo>
                    <a:pt x="0" y="0"/>
                  </a:lnTo>
                  <a:lnTo>
                    <a:pt x="0" y="11"/>
                  </a:lnTo>
                  <a:lnTo>
                    <a:pt x="0" y="11"/>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434" name="CustomShape 29"/>
            <p:cNvSpPr/>
            <p:nvPr/>
          </p:nvSpPr>
          <p:spPr>
            <a:xfrm>
              <a:off x="1729800" y="2477880"/>
              <a:ext cx="762480" cy="157320"/>
            </a:xfrm>
            <a:custGeom>
              <a:avLst/>
              <a:gdLst/>
              <a:ahLst/>
              <a:cxnLst/>
              <a:rect l="l" t="t" r="r" b="b"/>
              <a:pathLst>
                <a:path w="203" h="42">
                  <a:moveTo>
                    <a:pt x="0" y="8"/>
                  </a:moveTo>
                  <a:lnTo>
                    <a:pt x="203" y="42"/>
                  </a:lnTo>
                  <a:lnTo>
                    <a:pt x="203" y="34"/>
                  </a:lnTo>
                  <a:lnTo>
                    <a:pt x="0" y="0"/>
                  </a:lnTo>
                  <a:lnTo>
                    <a:pt x="0" y="8"/>
                  </a:lnTo>
                  <a:lnTo>
                    <a:pt x="0" y="8"/>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435" name="CustomShape 30"/>
            <p:cNvSpPr/>
            <p:nvPr/>
          </p:nvSpPr>
          <p:spPr>
            <a:xfrm>
              <a:off x="1729800" y="2575440"/>
              <a:ext cx="762480" cy="161280"/>
            </a:xfrm>
            <a:custGeom>
              <a:avLst/>
              <a:gdLst/>
              <a:ahLst/>
              <a:cxnLst/>
              <a:rect l="l" t="t" r="r" b="b"/>
              <a:pathLst>
                <a:path w="203" h="43">
                  <a:moveTo>
                    <a:pt x="0" y="8"/>
                  </a:moveTo>
                  <a:lnTo>
                    <a:pt x="203" y="43"/>
                  </a:lnTo>
                  <a:lnTo>
                    <a:pt x="203" y="35"/>
                  </a:lnTo>
                  <a:lnTo>
                    <a:pt x="0" y="0"/>
                  </a:lnTo>
                  <a:lnTo>
                    <a:pt x="0" y="8"/>
                  </a:lnTo>
                  <a:lnTo>
                    <a:pt x="0" y="8"/>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436" name="CustomShape 31"/>
            <p:cNvSpPr/>
            <p:nvPr/>
          </p:nvSpPr>
          <p:spPr>
            <a:xfrm>
              <a:off x="1729800" y="2676960"/>
              <a:ext cx="762480" cy="168840"/>
            </a:xfrm>
            <a:custGeom>
              <a:avLst/>
              <a:gdLst/>
              <a:ahLst/>
              <a:cxnLst/>
              <a:rect l="l" t="t" r="r" b="b"/>
              <a:pathLst>
                <a:path w="203" h="45">
                  <a:moveTo>
                    <a:pt x="0" y="11"/>
                  </a:moveTo>
                  <a:lnTo>
                    <a:pt x="203" y="45"/>
                  </a:lnTo>
                  <a:lnTo>
                    <a:pt x="203" y="35"/>
                  </a:lnTo>
                  <a:lnTo>
                    <a:pt x="0" y="0"/>
                  </a:lnTo>
                  <a:lnTo>
                    <a:pt x="0" y="11"/>
                  </a:lnTo>
                  <a:lnTo>
                    <a:pt x="0" y="11"/>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437" name="CustomShape 32"/>
            <p:cNvSpPr/>
            <p:nvPr/>
          </p:nvSpPr>
          <p:spPr>
            <a:xfrm>
              <a:off x="1729800" y="2786040"/>
              <a:ext cx="762480" cy="161280"/>
            </a:xfrm>
            <a:custGeom>
              <a:avLst/>
              <a:gdLst/>
              <a:ahLst/>
              <a:cxnLst/>
              <a:rect l="l" t="t" r="r" b="b"/>
              <a:pathLst>
                <a:path w="203" h="43">
                  <a:moveTo>
                    <a:pt x="0" y="8"/>
                  </a:moveTo>
                  <a:lnTo>
                    <a:pt x="203" y="43"/>
                  </a:lnTo>
                  <a:lnTo>
                    <a:pt x="203" y="35"/>
                  </a:lnTo>
                  <a:lnTo>
                    <a:pt x="0" y="0"/>
                  </a:lnTo>
                  <a:lnTo>
                    <a:pt x="0" y="8"/>
                  </a:lnTo>
                  <a:lnTo>
                    <a:pt x="0" y="8"/>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438" name="CustomShape 33"/>
            <p:cNvSpPr/>
            <p:nvPr/>
          </p:nvSpPr>
          <p:spPr>
            <a:xfrm>
              <a:off x="1729800" y="2887200"/>
              <a:ext cx="762480" cy="161280"/>
            </a:xfrm>
            <a:custGeom>
              <a:avLst/>
              <a:gdLst/>
              <a:ahLst/>
              <a:cxnLst/>
              <a:rect l="l" t="t" r="r" b="b"/>
              <a:pathLst>
                <a:path w="203" h="43">
                  <a:moveTo>
                    <a:pt x="0" y="8"/>
                  </a:moveTo>
                  <a:lnTo>
                    <a:pt x="203" y="43"/>
                  </a:lnTo>
                  <a:lnTo>
                    <a:pt x="203" y="35"/>
                  </a:lnTo>
                  <a:lnTo>
                    <a:pt x="0" y="0"/>
                  </a:lnTo>
                  <a:lnTo>
                    <a:pt x="0" y="8"/>
                  </a:lnTo>
                  <a:lnTo>
                    <a:pt x="0" y="8"/>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439" name="CustomShape 34"/>
            <p:cNvSpPr/>
            <p:nvPr/>
          </p:nvSpPr>
          <p:spPr>
            <a:xfrm>
              <a:off x="1729800" y="2988720"/>
              <a:ext cx="762480" cy="168840"/>
            </a:xfrm>
            <a:custGeom>
              <a:avLst/>
              <a:gdLst/>
              <a:ahLst/>
              <a:cxnLst/>
              <a:rect l="l" t="t" r="r" b="b"/>
              <a:pathLst>
                <a:path w="203" h="45">
                  <a:moveTo>
                    <a:pt x="0" y="10"/>
                  </a:moveTo>
                  <a:lnTo>
                    <a:pt x="203" y="45"/>
                  </a:lnTo>
                  <a:lnTo>
                    <a:pt x="203" y="34"/>
                  </a:lnTo>
                  <a:lnTo>
                    <a:pt x="0" y="0"/>
                  </a:lnTo>
                  <a:lnTo>
                    <a:pt x="0" y="10"/>
                  </a:lnTo>
                  <a:lnTo>
                    <a:pt x="0" y="10"/>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440" name="CustomShape 35"/>
            <p:cNvSpPr/>
            <p:nvPr/>
          </p:nvSpPr>
          <p:spPr>
            <a:xfrm>
              <a:off x="1729800" y="3097800"/>
              <a:ext cx="762480" cy="161280"/>
            </a:xfrm>
            <a:custGeom>
              <a:avLst/>
              <a:gdLst/>
              <a:ahLst/>
              <a:cxnLst/>
              <a:rect l="l" t="t" r="r" b="b"/>
              <a:pathLst>
                <a:path w="203" h="43">
                  <a:moveTo>
                    <a:pt x="0" y="8"/>
                  </a:moveTo>
                  <a:lnTo>
                    <a:pt x="203" y="43"/>
                  </a:lnTo>
                  <a:lnTo>
                    <a:pt x="203" y="35"/>
                  </a:lnTo>
                  <a:lnTo>
                    <a:pt x="0" y="0"/>
                  </a:lnTo>
                  <a:lnTo>
                    <a:pt x="0" y="8"/>
                  </a:lnTo>
                  <a:lnTo>
                    <a:pt x="0" y="8"/>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441" name="CustomShape 36"/>
            <p:cNvSpPr/>
            <p:nvPr/>
          </p:nvSpPr>
          <p:spPr>
            <a:xfrm>
              <a:off x="1729800" y="3199320"/>
              <a:ext cx="762480" cy="161280"/>
            </a:xfrm>
            <a:custGeom>
              <a:avLst/>
              <a:gdLst/>
              <a:ahLst/>
              <a:cxnLst/>
              <a:rect l="l" t="t" r="r" b="b"/>
              <a:pathLst>
                <a:path w="203" h="43">
                  <a:moveTo>
                    <a:pt x="0" y="8"/>
                  </a:moveTo>
                  <a:lnTo>
                    <a:pt x="203" y="43"/>
                  </a:lnTo>
                  <a:lnTo>
                    <a:pt x="203" y="35"/>
                  </a:lnTo>
                  <a:lnTo>
                    <a:pt x="0" y="0"/>
                  </a:lnTo>
                  <a:lnTo>
                    <a:pt x="0" y="8"/>
                  </a:lnTo>
                  <a:lnTo>
                    <a:pt x="0" y="8"/>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442" name="CustomShape 37"/>
            <p:cNvSpPr/>
            <p:nvPr/>
          </p:nvSpPr>
          <p:spPr>
            <a:xfrm>
              <a:off x="1729800" y="3300480"/>
              <a:ext cx="762480" cy="168840"/>
            </a:xfrm>
            <a:custGeom>
              <a:avLst/>
              <a:gdLst/>
              <a:ahLst/>
              <a:cxnLst/>
              <a:rect l="l" t="t" r="r" b="b"/>
              <a:pathLst>
                <a:path w="203" h="45">
                  <a:moveTo>
                    <a:pt x="0" y="10"/>
                  </a:moveTo>
                  <a:lnTo>
                    <a:pt x="203" y="45"/>
                  </a:lnTo>
                  <a:lnTo>
                    <a:pt x="203" y="34"/>
                  </a:lnTo>
                  <a:lnTo>
                    <a:pt x="0" y="0"/>
                  </a:lnTo>
                  <a:lnTo>
                    <a:pt x="0" y="10"/>
                  </a:lnTo>
                  <a:lnTo>
                    <a:pt x="0" y="10"/>
                  </a:lnTo>
                  <a:close/>
                </a:path>
              </a:pathLst>
            </a:custGeom>
            <a:solidFill>
              <a:srgbClr val="ABABAD"/>
            </a:solidFill>
            <a:ln>
              <a:noFill/>
            </a:ln>
          </p:spPr>
          <p:style>
            <a:lnRef idx="0">
              <a:scrgbClr r="0" g="0" b="0"/>
            </a:lnRef>
            <a:fillRef idx="0">
              <a:scrgbClr r="0" g="0" b="0"/>
            </a:fillRef>
            <a:effectRef idx="0">
              <a:scrgbClr r="0" g="0" b="0"/>
            </a:effectRef>
            <a:fontRef idx="minor"/>
          </p:style>
        </p:sp>
        <p:sp>
          <p:nvSpPr>
            <p:cNvPr id="443" name="CustomShape 38"/>
            <p:cNvSpPr/>
            <p:nvPr/>
          </p:nvSpPr>
          <p:spPr>
            <a:xfrm>
              <a:off x="2654280" y="2365200"/>
              <a:ext cx="762480" cy="172440"/>
            </a:xfrm>
            <a:custGeom>
              <a:avLst/>
              <a:gdLst/>
              <a:ahLst/>
              <a:cxnLst/>
              <a:rect l="l" t="t" r="r" b="b"/>
              <a:pathLst>
                <a:path w="203" h="46">
                  <a:moveTo>
                    <a:pt x="0" y="46"/>
                  </a:moveTo>
                  <a:lnTo>
                    <a:pt x="203" y="11"/>
                  </a:lnTo>
                  <a:lnTo>
                    <a:pt x="203" y="0"/>
                  </a:lnTo>
                  <a:lnTo>
                    <a:pt x="0" y="35"/>
                  </a:lnTo>
                  <a:lnTo>
                    <a:pt x="0" y="46"/>
                  </a:lnTo>
                  <a:lnTo>
                    <a:pt x="0" y="46"/>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44" name="CustomShape 39"/>
            <p:cNvSpPr/>
            <p:nvPr/>
          </p:nvSpPr>
          <p:spPr>
            <a:xfrm>
              <a:off x="2654280" y="2477880"/>
              <a:ext cx="762480" cy="157320"/>
            </a:xfrm>
            <a:custGeom>
              <a:avLst/>
              <a:gdLst/>
              <a:ahLst/>
              <a:cxnLst/>
              <a:rect l="l" t="t" r="r" b="b"/>
              <a:pathLst>
                <a:path w="203" h="42">
                  <a:moveTo>
                    <a:pt x="0" y="42"/>
                  </a:moveTo>
                  <a:lnTo>
                    <a:pt x="203" y="8"/>
                  </a:lnTo>
                  <a:lnTo>
                    <a:pt x="203" y="0"/>
                  </a:lnTo>
                  <a:lnTo>
                    <a:pt x="0" y="34"/>
                  </a:lnTo>
                  <a:lnTo>
                    <a:pt x="0" y="42"/>
                  </a:lnTo>
                  <a:lnTo>
                    <a:pt x="0" y="42"/>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45" name="CustomShape 40"/>
            <p:cNvSpPr/>
            <p:nvPr/>
          </p:nvSpPr>
          <p:spPr>
            <a:xfrm>
              <a:off x="2654280" y="2575440"/>
              <a:ext cx="762480" cy="161280"/>
            </a:xfrm>
            <a:custGeom>
              <a:avLst/>
              <a:gdLst/>
              <a:ahLst/>
              <a:cxnLst/>
              <a:rect l="l" t="t" r="r" b="b"/>
              <a:pathLst>
                <a:path w="203" h="43">
                  <a:moveTo>
                    <a:pt x="0" y="43"/>
                  </a:moveTo>
                  <a:lnTo>
                    <a:pt x="203" y="8"/>
                  </a:lnTo>
                  <a:lnTo>
                    <a:pt x="203" y="0"/>
                  </a:lnTo>
                  <a:lnTo>
                    <a:pt x="0" y="35"/>
                  </a:lnTo>
                  <a:lnTo>
                    <a:pt x="0" y="43"/>
                  </a:lnTo>
                  <a:lnTo>
                    <a:pt x="0" y="43"/>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46" name="CustomShape 41"/>
            <p:cNvSpPr/>
            <p:nvPr/>
          </p:nvSpPr>
          <p:spPr>
            <a:xfrm>
              <a:off x="2654280" y="2676960"/>
              <a:ext cx="762480" cy="168840"/>
            </a:xfrm>
            <a:custGeom>
              <a:avLst/>
              <a:gdLst/>
              <a:ahLst/>
              <a:cxnLst/>
              <a:rect l="l" t="t" r="r" b="b"/>
              <a:pathLst>
                <a:path w="203" h="45">
                  <a:moveTo>
                    <a:pt x="0" y="45"/>
                  </a:moveTo>
                  <a:lnTo>
                    <a:pt x="203" y="11"/>
                  </a:lnTo>
                  <a:lnTo>
                    <a:pt x="203" y="0"/>
                  </a:lnTo>
                  <a:lnTo>
                    <a:pt x="0" y="35"/>
                  </a:lnTo>
                  <a:lnTo>
                    <a:pt x="0" y="45"/>
                  </a:lnTo>
                  <a:lnTo>
                    <a:pt x="0" y="45"/>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47" name="CustomShape 42"/>
            <p:cNvSpPr/>
            <p:nvPr/>
          </p:nvSpPr>
          <p:spPr>
            <a:xfrm>
              <a:off x="2654280" y="2786040"/>
              <a:ext cx="762480" cy="161280"/>
            </a:xfrm>
            <a:custGeom>
              <a:avLst/>
              <a:gdLst/>
              <a:ahLst/>
              <a:cxnLst/>
              <a:rect l="l" t="t" r="r" b="b"/>
              <a:pathLst>
                <a:path w="203" h="43">
                  <a:moveTo>
                    <a:pt x="0" y="43"/>
                  </a:moveTo>
                  <a:lnTo>
                    <a:pt x="203" y="8"/>
                  </a:lnTo>
                  <a:lnTo>
                    <a:pt x="203" y="0"/>
                  </a:lnTo>
                  <a:lnTo>
                    <a:pt x="0" y="35"/>
                  </a:lnTo>
                  <a:lnTo>
                    <a:pt x="0" y="43"/>
                  </a:lnTo>
                  <a:lnTo>
                    <a:pt x="0" y="43"/>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48" name="CustomShape 43"/>
            <p:cNvSpPr/>
            <p:nvPr/>
          </p:nvSpPr>
          <p:spPr>
            <a:xfrm>
              <a:off x="2654280" y="2887200"/>
              <a:ext cx="762480" cy="161280"/>
            </a:xfrm>
            <a:custGeom>
              <a:avLst/>
              <a:gdLst/>
              <a:ahLst/>
              <a:cxnLst/>
              <a:rect l="l" t="t" r="r" b="b"/>
              <a:pathLst>
                <a:path w="203" h="43">
                  <a:moveTo>
                    <a:pt x="0" y="43"/>
                  </a:moveTo>
                  <a:lnTo>
                    <a:pt x="203" y="8"/>
                  </a:lnTo>
                  <a:lnTo>
                    <a:pt x="203" y="0"/>
                  </a:lnTo>
                  <a:lnTo>
                    <a:pt x="0" y="35"/>
                  </a:lnTo>
                  <a:lnTo>
                    <a:pt x="0" y="43"/>
                  </a:lnTo>
                  <a:lnTo>
                    <a:pt x="0" y="43"/>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49" name="CustomShape 44"/>
            <p:cNvSpPr/>
            <p:nvPr/>
          </p:nvSpPr>
          <p:spPr>
            <a:xfrm>
              <a:off x="2654280" y="2988720"/>
              <a:ext cx="762480" cy="168840"/>
            </a:xfrm>
            <a:custGeom>
              <a:avLst/>
              <a:gdLst/>
              <a:ahLst/>
              <a:cxnLst/>
              <a:rect l="l" t="t" r="r" b="b"/>
              <a:pathLst>
                <a:path w="203" h="45">
                  <a:moveTo>
                    <a:pt x="0" y="45"/>
                  </a:moveTo>
                  <a:lnTo>
                    <a:pt x="203" y="10"/>
                  </a:lnTo>
                  <a:lnTo>
                    <a:pt x="203" y="0"/>
                  </a:lnTo>
                  <a:lnTo>
                    <a:pt x="0" y="34"/>
                  </a:lnTo>
                  <a:lnTo>
                    <a:pt x="0" y="45"/>
                  </a:lnTo>
                  <a:lnTo>
                    <a:pt x="0" y="45"/>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50" name="CustomShape 45"/>
            <p:cNvSpPr/>
            <p:nvPr/>
          </p:nvSpPr>
          <p:spPr>
            <a:xfrm>
              <a:off x="2654280" y="3097800"/>
              <a:ext cx="762480" cy="161280"/>
            </a:xfrm>
            <a:custGeom>
              <a:avLst/>
              <a:gdLst/>
              <a:ahLst/>
              <a:cxnLst/>
              <a:rect l="l" t="t" r="r" b="b"/>
              <a:pathLst>
                <a:path w="203" h="43">
                  <a:moveTo>
                    <a:pt x="0" y="43"/>
                  </a:moveTo>
                  <a:lnTo>
                    <a:pt x="203" y="8"/>
                  </a:lnTo>
                  <a:lnTo>
                    <a:pt x="203" y="0"/>
                  </a:lnTo>
                  <a:lnTo>
                    <a:pt x="0" y="35"/>
                  </a:lnTo>
                  <a:lnTo>
                    <a:pt x="0" y="43"/>
                  </a:lnTo>
                  <a:lnTo>
                    <a:pt x="0" y="43"/>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51" name="CustomShape 46"/>
            <p:cNvSpPr/>
            <p:nvPr/>
          </p:nvSpPr>
          <p:spPr>
            <a:xfrm>
              <a:off x="2654280" y="3199320"/>
              <a:ext cx="762480" cy="161280"/>
            </a:xfrm>
            <a:custGeom>
              <a:avLst/>
              <a:gdLst/>
              <a:ahLst/>
              <a:cxnLst/>
              <a:rect l="l" t="t" r="r" b="b"/>
              <a:pathLst>
                <a:path w="203" h="43">
                  <a:moveTo>
                    <a:pt x="0" y="43"/>
                  </a:moveTo>
                  <a:lnTo>
                    <a:pt x="203" y="8"/>
                  </a:lnTo>
                  <a:lnTo>
                    <a:pt x="203" y="0"/>
                  </a:lnTo>
                  <a:lnTo>
                    <a:pt x="0" y="35"/>
                  </a:lnTo>
                  <a:lnTo>
                    <a:pt x="0" y="43"/>
                  </a:lnTo>
                  <a:lnTo>
                    <a:pt x="0" y="43"/>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52" name="CustomShape 47"/>
            <p:cNvSpPr/>
            <p:nvPr/>
          </p:nvSpPr>
          <p:spPr>
            <a:xfrm>
              <a:off x="2654280" y="3300480"/>
              <a:ext cx="762480" cy="168840"/>
            </a:xfrm>
            <a:custGeom>
              <a:avLst/>
              <a:gdLst/>
              <a:ahLst/>
              <a:cxnLst/>
              <a:rect l="l" t="t" r="r" b="b"/>
              <a:pathLst>
                <a:path w="203" h="45">
                  <a:moveTo>
                    <a:pt x="0" y="45"/>
                  </a:moveTo>
                  <a:lnTo>
                    <a:pt x="203" y="10"/>
                  </a:lnTo>
                  <a:lnTo>
                    <a:pt x="203" y="0"/>
                  </a:lnTo>
                  <a:lnTo>
                    <a:pt x="0" y="34"/>
                  </a:lnTo>
                  <a:lnTo>
                    <a:pt x="0" y="45"/>
                  </a:lnTo>
                  <a:lnTo>
                    <a:pt x="0" y="45"/>
                  </a:ln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53" name="CustomShape 48"/>
            <p:cNvSpPr/>
            <p:nvPr/>
          </p:nvSpPr>
          <p:spPr>
            <a:xfrm>
              <a:off x="2624040" y="2786040"/>
              <a:ext cx="672120" cy="995400"/>
            </a:xfrm>
            <a:custGeom>
              <a:avLst/>
              <a:gdLst/>
              <a:ahLst/>
              <a:cxnLst/>
              <a:rect l="l" t="t" r="r" b="b"/>
              <a:pathLst>
                <a:path w="67" h="99">
                  <a:moveTo>
                    <a:pt x="61" y="37"/>
                  </a:moveTo>
                  <a:cubicBezTo>
                    <a:pt x="58" y="37"/>
                    <a:pt x="55" y="40"/>
                    <a:pt x="55" y="43"/>
                  </a:cubicBezTo>
                  <a:cubicBezTo>
                    <a:pt x="55" y="46"/>
                    <a:pt x="55" y="46"/>
                    <a:pt x="55" y="46"/>
                  </a:cubicBezTo>
                  <a:cubicBezTo>
                    <a:pt x="55" y="46"/>
                    <a:pt x="55" y="46"/>
                    <a:pt x="55" y="46"/>
                  </a:cubicBezTo>
                  <a:cubicBezTo>
                    <a:pt x="54" y="46"/>
                    <a:pt x="54" y="46"/>
                    <a:pt x="54" y="46"/>
                  </a:cubicBezTo>
                  <a:cubicBezTo>
                    <a:pt x="54" y="35"/>
                    <a:pt x="54" y="35"/>
                    <a:pt x="54" y="35"/>
                  </a:cubicBezTo>
                  <a:cubicBezTo>
                    <a:pt x="54" y="32"/>
                    <a:pt x="51" y="30"/>
                    <a:pt x="48" y="30"/>
                  </a:cubicBezTo>
                  <a:cubicBezTo>
                    <a:pt x="45" y="30"/>
                    <a:pt x="42" y="32"/>
                    <a:pt x="42" y="35"/>
                  </a:cubicBezTo>
                  <a:cubicBezTo>
                    <a:pt x="42" y="46"/>
                    <a:pt x="42" y="46"/>
                    <a:pt x="42" y="46"/>
                  </a:cubicBezTo>
                  <a:cubicBezTo>
                    <a:pt x="41" y="46"/>
                    <a:pt x="41" y="46"/>
                    <a:pt x="41" y="46"/>
                  </a:cubicBezTo>
                  <a:cubicBezTo>
                    <a:pt x="41" y="30"/>
                    <a:pt x="41" y="30"/>
                    <a:pt x="41" y="30"/>
                  </a:cubicBezTo>
                  <a:cubicBezTo>
                    <a:pt x="41" y="27"/>
                    <a:pt x="38" y="24"/>
                    <a:pt x="35" y="24"/>
                  </a:cubicBezTo>
                  <a:cubicBezTo>
                    <a:pt x="32" y="24"/>
                    <a:pt x="29" y="27"/>
                    <a:pt x="29" y="30"/>
                  </a:cubicBezTo>
                  <a:cubicBezTo>
                    <a:pt x="29" y="46"/>
                    <a:pt x="29" y="46"/>
                    <a:pt x="29" y="46"/>
                  </a:cubicBezTo>
                  <a:cubicBezTo>
                    <a:pt x="28" y="46"/>
                    <a:pt x="28" y="46"/>
                    <a:pt x="28" y="46"/>
                  </a:cubicBezTo>
                  <a:cubicBezTo>
                    <a:pt x="27" y="46"/>
                    <a:pt x="27" y="46"/>
                    <a:pt x="27" y="46"/>
                  </a:cubicBezTo>
                  <a:cubicBezTo>
                    <a:pt x="27" y="6"/>
                    <a:pt x="27" y="6"/>
                    <a:pt x="27" y="6"/>
                  </a:cubicBezTo>
                  <a:cubicBezTo>
                    <a:pt x="27" y="2"/>
                    <a:pt x="25" y="0"/>
                    <a:pt x="22" y="0"/>
                  </a:cubicBezTo>
                  <a:cubicBezTo>
                    <a:pt x="18" y="0"/>
                    <a:pt x="16" y="2"/>
                    <a:pt x="16" y="6"/>
                  </a:cubicBezTo>
                  <a:cubicBezTo>
                    <a:pt x="16" y="49"/>
                    <a:pt x="16" y="49"/>
                    <a:pt x="16" y="49"/>
                  </a:cubicBezTo>
                  <a:cubicBezTo>
                    <a:pt x="16" y="50"/>
                    <a:pt x="16" y="50"/>
                    <a:pt x="16" y="50"/>
                  </a:cubicBezTo>
                  <a:cubicBezTo>
                    <a:pt x="16" y="50"/>
                    <a:pt x="16" y="51"/>
                    <a:pt x="16" y="52"/>
                  </a:cubicBezTo>
                  <a:cubicBezTo>
                    <a:pt x="16" y="67"/>
                    <a:pt x="16" y="67"/>
                    <a:pt x="16" y="67"/>
                  </a:cubicBezTo>
                  <a:cubicBezTo>
                    <a:pt x="16" y="75"/>
                    <a:pt x="16" y="75"/>
                    <a:pt x="16" y="75"/>
                  </a:cubicBezTo>
                  <a:cubicBezTo>
                    <a:pt x="15" y="75"/>
                    <a:pt x="13" y="75"/>
                    <a:pt x="12" y="75"/>
                  </a:cubicBezTo>
                  <a:cubicBezTo>
                    <a:pt x="12" y="52"/>
                    <a:pt x="12" y="52"/>
                    <a:pt x="12" y="52"/>
                  </a:cubicBezTo>
                  <a:cubicBezTo>
                    <a:pt x="12" y="48"/>
                    <a:pt x="10" y="45"/>
                    <a:pt x="6" y="43"/>
                  </a:cubicBezTo>
                  <a:cubicBezTo>
                    <a:pt x="5" y="42"/>
                    <a:pt x="0" y="43"/>
                    <a:pt x="0" y="46"/>
                  </a:cubicBezTo>
                  <a:cubicBezTo>
                    <a:pt x="0" y="78"/>
                    <a:pt x="0" y="78"/>
                    <a:pt x="0" y="78"/>
                  </a:cubicBezTo>
                  <a:cubicBezTo>
                    <a:pt x="0" y="78"/>
                    <a:pt x="0" y="78"/>
                    <a:pt x="0" y="78"/>
                  </a:cubicBezTo>
                  <a:cubicBezTo>
                    <a:pt x="0" y="78"/>
                    <a:pt x="0" y="78"/>
                    <a:pt x="0" y="78"/>
                  </a:cubicBezTo>
                  <a:cubicBezTo>
                    <a:pt x="0" y="86"/>
                    <a:pt x="0" y="86"/>
                    <a:pt x="0" y="86"/>
                  </a:cubicBezTo>
                  <a:cubicBezTo>
                    <a:pt x="0" y="89"/>
                    <a:pt x="5" y="94"/>
                    <a:pt x="10" y="99"/>
                  </a:cubicBezTo>
                  <a:cubicBezTo>
                    <a:pt x="67" y="90"/>
                    <a:pt x="67" y="90"/>
                    <a:pt x="67" y="90"/>
                  </a:cubicBezTo>
                  <a:cubicBezTo>
                    <a:pt x="67" y="86"/>
                    <a:pt x="67" y="86"/>
                    <a:pt x="67" y="86"/>
                  </a:cubicBezTo>
                  <a:cubicBezTo>
                    <a:pt x="67" y="66"/>
                    <a:pt x="67" y="66"/>
                    <a:pt x="67" y="66"/>
                  </a:cubicBezTo>
                  <a:cubicBezTo>
                    <a:pt x="67" y="43"/>
                    <a:pt x="67" y="43"/>
                    <a:pt x="67" y="43"/>
                  </a:cubicBezTo>
                  <a:cubicBezTo>
                    <a:pt x="67" y="40"/>
                    <a:pt x="65" y="37"/>
                    <a:pt x="61" y="37"/>
                  </a:cubicBezTo>
                  <a:close/>
                </a:path>
              </a:pathLst>
            </a:custGeom>
            <a:solidFill>
              <a:srgbClr val="D6D6D7"/>
            </a:solidFill>
            <a:ln>
              <a:noFill/>
            </a:ln>
          </p:spPr>
          <p:style>
            <a:lnRef idx="0">
              <a:scrgbClr r="0" g="0" b="0"/>
            </a:lnRef>
            <a:fillRef idx="0">
              <a:scrgbClr r="0" g="0" b="0"/>
            </a:fillRef>
            <a:effectRef idx="0">
              <a:scrgbClr r="0" g="0" b="0"/>
            </a:effectRef>
            <a:fontRef idx="minor"/>
          </p:style>
        </p:sp>
        <p:sp>
          <p:nvSpPr>
            <p:cNvPr id="454" name="CustomShape 49"/>
            <p:cNvSpPr/>
            <p:nvPr/>
          </p:nvSpPr>
          <p:spPr>
            <a:xfrm>
              <a:off x="2673000" y="2778480"/>
              <a:ext cx="672120" cy="1134360"/>
            </a:xfrm>
            <a:custGeom>
              <a:avLst/>
              <a:gdLst/>
              <a:ahLst/>
              <a:cxnLst/>
              <a:rect l="l" t="t" r="r" b="b"/>
              <a:pathLst>
                <a:path w="67" h="113">
                  <a:moveTo>
                    <a:pt x="61" y="38"/>
                  </a:moveTo>
                  <a:cubicBezTo>
                    <a:pt x="58" y="38"/>
                    <a:pt x="55" y="40"/>
                    <a:pt x="55" y="44"/>
                  </a:cubicBezTo>
                  <a:cubicBezTo>
                    <a:pt x="55" y="47"/>
                    <a:pt x="55" y="47"/>
                    <a:pt x="55" y="47"/>
                  </a:cubicBezTo>
                  <a:cubicBezTo>
                    <a:pt x="55" y="47"/>
                    <a:pt x="55" y="47"/>
                    <a:pt x="55" y="47"/>
                  </a:cubicBezTo>
                  <a:cubicBezTo>
                    <a:pt x="54" y="47"/>
                    <a:pt x="54" y="47"/>
                    <a:pt x="54" y="47"/>
                  </a:cubicBezTo>
                  <a:cubicBezTo>
                    <a:pt x="54" y="36"/>
                    <a:pt x="54" y="36"/>
                    <a:pt x="54" y="36"/>
                  </a:cubicBezTo>
                  <a:cubicBezTo>
                    <a:pt x="54" y="33"/>
                    <a:pt x="51" y="30"/>
                    <a:pt x="48" y="30"/>
                  </a:cubicBezTo>
                  <a:cubicBezTo>
                    <a:pt x="45" y="30"/>
                    <a:pt x="42" y="33"/>
                    <a:pt x="42" y="36"/>
                  </a:cubicBezTo>
                  <a:cubicBezTo>
                    <a:pt x="42" y="47"/>
                    <a:pt x="42" y="47"/>
                    <a:pt x="42" y="47"/>
                  </a:cubicBezTo>
                  <a:cubicBezTo>
                    <a:pt x="41" y="47"/>
                    <a:pt x="41" y="47"/>
                    <a:pt x="41" y="47"/>
                  </a:cubicBezTo>
                  <a:cubicBezTo>
                    <a:pt x="41" y="31"/>
                    <a:pt x="41" y="31"/>
                    <a:pt x="41" y="31"/>
                  </a:cubicBezTo>
                  <a:cubicBezTo>
                    <a:pt x="41" y="27"/>
                    <a:pt x="38" y="25"/>
                    <a:pt x="35" y="25"/>
                  </a:cubicBezTo>
                  <a:cubicBezTo>
                    <a:pt x="31" y="25"/>
                    <a:pt x="29" y="27"/>
                    <a:pt x="29" y="31"/>
                  </a:cubicBezTo>
                  <a:cubicBezTo>
                    <a:pt x="29" y="47"/>
                    <a:pt x="29" y="47"/>
                    <a:pt x="29" y="47"/>
                  </a:cubicBezTo>
                  <a:cubicBezTo>
                    <a:pt x="28" y="47"/>
                    <a:pt x="28" y="47"/>
                    <a:pt x="28" y="47"/>
                  </a:cubicBezTo>
                  <a:cubicBezTo>
                    <a:pt x="27" y="47"/>
                    <a:pt x="27" y="47"/>
                    <a:pt x="27" y="47"/>
                  </a:cubicBezTo>
                  <a:cubicBezTo>
                    <a:pt x="27" y="6"/>
                    <a:pt x="27" y="6"/>
                    <a:pt x="27" y="6"/>
                  </a:cubicBezTo>
                  <a:cubicBezTo>
                    <a:pt x="27" y="3"/>
                    <a:pt x="25" y="0"/>
                    <a:pt x="21" y="0"/>
                  </a:cubicBezTo>
                  <a:cubicBezTo>
                    <a:pt x="18" y="0"/>
                    <a:pt x="16" y="3"/>
                    <a:pt x="16" y="6"/>
                  </a:cubicBezTo>
                  <a:cubicBezTo>
                    <a:pt x="16" y="50"/>
                    <a:pt x="16" y="50"/>
                    <a:pt x="16" y="50"/>
                  </a:cubicBezTo>
                  <a:cubicBezTo>
                    <a:pt x="16" y="50"/>
                    <a:pt x="16" y="50"/>
                    <a:pt x="16" y="50"/>
                  </a:cubicBezTo>
                  <a:cubicBezTo>
                    <a:pt x="16" y="51"/>
                    <a:pt x="16" y="52"/>
                    <a:pt x="16" y="52"/>
                  </a:cubicBezTo>
                  <a:cubicBezTo>
                    <a:pt x="16" y="68"/>
                    <a:pt x="16" y="68"/>
                    <a:pt x="16" y="68"/>
                  </a:cubicBezTo>
                  <a:cubicBezTo>
                    <a:pt x="16" y="76"/>
                    <a:pt x="16" y="76"/>
                    <a:pt x="16" y="76"/>
                  </a:cubicBezTo>
                  <a:cubicBezTo>
                    <a:pt x="14" y="76"/>
                    <a:pt x="13" y="76"/>
                    <a:pt x="12" y="76"/>
                  </a:cubicBezTo>
                  <a:cubicBezTo>
                    <a:pt x="12" y="52"/>
                    <a:pt x="12" y="52"/>
                    <a:pt x="12" y="52"/>
                  </a:cubicBezTo>
                  <a:cubicBezTo>
                    <a:pt x="12" y="49"/>
                    <a:pt x="10" y="46"/>
                    <a:pt x="6" y="44"/>
                  </a:cubicBezTo>
                  <a:cubicBezTo>
                    <a:pt x="5" y="43"/>
                    <a:pt x="0" y="43"/>
                    <a:pt x="0" y="47"/>
                  </a:cubicBezTo>
                  <a:cubicBezTo>
                    <a:pt x="0" y="78"/>
                    <a:pt x="0" y="78"/>
                    <a:pt x="0" y="78"/>
                  </a:cubicBezTo>
                  <a:cubicBezTo>
                    <a:pt x="0" y="79"/>
                    <a:pt x="0" y="79"/>
                    <a:pt x="0" y="79"/>
                  </a:cubicBezTo>
                  <a:cubicBezTo>
                    <a:pt x="0" y="79"/>
                    <a:pt x="0" y="79"/>
                    <a:pt x="0" y="79"/>
                  </a:cubicBezTo>
                  <a:cubicBezTo>
                    <a:pt x="0" y="86"/>
                    <a:pt x="0" y="86"/>
                    <a:pt x="0" y="86"/>
                  </a:cubicBezTo>
                  <a:cubicBezTo>
                    <a:pt x="0" y="92"/>
                    <a:pt x="15" y="105"/>
                    <a:pt x="21" y="110"/>
                  </a:cubicBezTo>
                  <a:cubicBezTo>
                    <a:pt x="21" y="110"/>
                    <a:pt x="21" y="110"/>
                    <a:pt x="21" y="110"/>
                  </a:cubicBezTo>
                  <a:cubicBezTo>
                    <a:pt x="23" y="112"/>
                    <a:pt x="25" y="113"/>
                    <a:pt x="28" y="113"/>
                  </a:cubicBezTo>
                  <a:cubicBezTo>
                    <a:pt x="55" y="113"/>
                    <a:pt x="55" y="113"/>
                    <a:pt x="55" y="113"/>
                  </a:cubicBezTo>
                  <a:cubicBezTo>
                    <a:pt x="62" y="113"/>
                    <a:pt x="67" y="104"/>
                    <a:pt x="67" y="93"/>
                  </a:cubicBezTo>
                  <a:cubicBezTo>
                    <a:pt x="67" y="87"/>
                    <a:pt x="67" y="87"/>
                    <a:pt x="67" y="87"/>
                  </a:cubicBezTo>
                  <a:cubicBezTo>
                    <a:pt x="67" y="66"/>
                    <a:pt x="67" y="66"/>
                    <a:pt x="67" y="66"/>
                  </a:cubicBezTo>
                  <a:cubicBezTo>
                    <a:pt x="67" y="44"/>
                    <a:pt x="67" y="44"/>
                    <a:pt x="67" y="44"/>
                  </a:cubicBezTo>
                  <a:cubicBezTo>
                    <a:pt x="67" y="40"/>
                    <a:pt x="64" y="38"/>
                    <a:pt x="61" y="38"/>
                  </a:cubicBezTo>
                  <a:close/>
                </a:path>
              </a:pathLst>
            </a:custGeom>
            <a:solidFill>
              <a:srgbClr val="FFA867"/>
            </a:solidFill>
            <a:ln>
              <a:noFill/>
            </a:ln>
          </p:spPr>
          <p:style>
            <a:lnRef idx="0">
              <a:scrgbClr r="0" g="0" b="0"/>
            </a:lnRef>
            <a:fillRef idx="0">
              <a:scrgbClr r="0" g="0" b="0"/>
            </a:fillRef>
            <a:effectRef idx="0">
              <a:scrgbClr r="0" g="0" b="0"/>
            </a:effectRef>
            <a:fontRef idx="minor"/>
          </p:style>
        </p:sp>
        <p:sp>
          <p:nvSpPr>
            <p:cNvPr id="455" name="CustomShape 50"/>
            <p:cNvSpPr/>
            <p:nvPr/>
          </p:nvSpPr>
          <p:spPr>
            <a:xfrm>
              <a:off x="2774520" y="3871800"/>
              <a:ext cx="612000" cy="371520"/>
            </a:xfrm>
            <a:custGeom>
              <a:avLst/>
              <a:gdLst/>
              <a:ahLst/>
              <a:cxnLst/>
              <a:rect l="l" t="t" r="r" b="b"/>
              <a:pathLst>
                <a:path w="163" h="99">
                  <a:moveTo>
                    <a:pt x="0" y="99"/>
                  </a:moveTo>
                  <a:lnTo>
                    <a:pt x="163" y="99"/>
                  </a:lnTo>
                  <a:lnTo>
                    <a:pt x="163" y="0"/>
                  </a:lnTo>
                  <a:lnTo>
                    <a:pt x="0" y="0"/>
                  </a:lnTo>
                  <a:lnTo>
                    <a:pt x="0" y="99"/>
                  </a:lnTo>
                  <a:lnTo>
                    <a:pt x="0" y="99"/>
                  </a:lnTo>
                  <a:close/>
                </a:path>
              </a:pathLst>
            </a:custGeom>
            <a:solidFill>
              <a:srgbClr val="22343F"/>
            </a:solidFill>
            <a:ln>
              <a:noFill/>
            </a:ln>
          </p:spPr>
          <p:style>
            <a:lnRef idx="0">
              <a:scrgbClr r="0" g="0" b="0"/>
            </a:lnRef>
            <a:fillRef idx="0">
              <a:scrgbClr r="0" g="0" b="0"/>
            </a:fillRef>
            <a:effectRef idx="0">
              <a:scrgbClr r="0" g="0" b="0"/>
            </a:effectRef>
            <a:fontRef idx="minor"/>
          </p:style>
        </p:sp>
        <p:sp>
          <p:nvSpPr>
            <p:cNvPr id="456" name="CustomShape 51"/>
            <p:cNvSpPr/>
            <p:nvPr/>
          </p:nvSpPr>
          <p:spPr>
            <a:xfrm>
              <a:off x="2774520" y="3871800"/>
              <a:ext cx="612000" cy="371520"/>
            </a:xfrm>
            <a:custGeom>
              <a:avLst/>
              <a:gdLst/>
              <a:ahLst/>
              <a:cxnLst/>
              <a:rect l="l" t="t" r="r" b="b"/>
              <a:pathLst>
                <a:path w="61" h="37">
                  <a:moveTo>
                    <a:pt x="16" y="19"/>
                  </a:moveTo>
                  <a:cubicBezTo>
                    <a:pt x="10" y="13"/>
                    <a:pt x="10" y="0"/>
                    <a:pt x="10" y="0"/>
                  </a:cubicBezTo>
                  <a:cubicBezTo>
                    <a:pt x="0" y="0"/>
                    <a:pt x="0" y="0"/>
                    <a:pt x="0" y="0"/>
                  </a:cubicBezTo>
                  <a:cubicBezTo>
                    <a:pt x="0" y="37"/>
                    <a:pt x="0" y="37"/>
                    <a:pt x="0" y="37"/>
                  </a:cubicBezTo>
                  <a:cubicBezTo>
                    <a:pt x="61" y="37"/>
                    <a:pt x="61" y="37"/>
                    <a:pt x="61" y="37"/>
                  </a:cubicBezTo>
                  <a:cubicBezTo>
                    <a:pt x="60" y="25"/>
                    <a:pt x="60" y="25"/>
                    <a:pt x="60" y="25"/>
                  </a:cubicBezTo>
                  <a:cubicBezTo>
                    <a:pt x="60" y="25"/>
                    <a:pt x="23" y="26"/>
                    <a:pt x="16" y="19"/>
                  </a:cubicBezTo>
                  <a:close/>
                </a:path>
              </a:pathLst>
            </a:custGeom>
            <a:solidFill>
              <a:srgbClr val="122632"/>
            </a:solidFill>
            <a:ln>
              <a:noFill/>
            </a:ln>
          </p:spPr>
          <p:style>
            <a:lnRef idx="0">
              <a:scrgbClr r="0" g="0" b="0"/>
            </a:lnRef>
            <a:fillRef idx="0">
              <a:scrgbClr r="0" g="0" b="0"/>
            </a:fillRef>
            <a:effectRef idx="0">
              <a:scrgbClr r="0" g="0" b="0"/>
            </a:effectRef>
            <a:fontRef idx="minor"/>
          </p:style>
        </p:sp>
      </p:grpSp>
      <p:grpSp>
        <p:nvGrpSpPr>
          <p:cNvPr id="457" name="Group 52"/>
          <p:cNvGrpSpPr/>
          <p:nvPr/>
        </p:nvGrpSpPr>
        <p:grpSpPr>
          <a:xfrm>
            <a:off x="8255880" y="4099486"/>
            <a:ext cx="2670840" cy="2094840"/>
            <a:chOff x="8255880" y="4305960"/>
            <a:chExt cx="2670840" cy="2094840"/>
          </a:xfrm>
        </p:grpSpPr>
        <p:sp>
          <p:nvSpPr>
            <p:cNvPr id="458" name="CustomShape 53"/>
            <p:cNvSpPr/>
            <p:nvPr/>
          </p:nvSpPr>
          <p:spPr>
            <a:xfrm>
              <a:off x="10381680" y="4324680"/>
              <a:ext cx="11160" cy="253440"/>
            </a:xfrm>
            <a:custGeom>
              <a:avLst/>
              <a:gdLst/>
              <a:ahLst/>
              <a:cxnLst/>
              <a:rect l="l" t="t" r="r" b="b"/>
              <a:pathLst>
                <a:path w="1" h="25">
                  <a:moveTo>
                    <a:pt x="0" y="0"/>
                  </a:moveTo>
                  <a:cubicBezTo>
                    <a:pt x="0" y="0"/>
                    <a:pt x="0" y="1"/>
                    <a:pt x="0" y="1"/>
                  </a:cubicBezTo>
                  <a:cubicBezTo>
                    <a:pt x="0" y="25"/>
                    <a:pt x="0" y="25"/>
                    <a:pt x="0" y="25"/>
                  </a:cubicBezTo>
                  <a:cubicBezTo>
                    <a:pt x="0" y="25"/>
                    <a:pt x="0" y="25"/>
                    <a:pt x="0" y="25"/>
                  </a:cubicBezTo>
                  <a:cubicBezTo>
                    <a:pt x="1" y="25"/>
                    <a:pt x="1" y="25"/>
                    <a:pt x="1" y="25"/>
                  </a:cubicBezTo>
                  <a:cubicBezTo>
                    <a:pt x="1" y="1"/>
                    <a:pt x="1" y="1"/>
                    <a:pt x="1" y="1"/>
                  </a:cubicBezTo>
                  <a:cubicBezTo>
                    <a:pt x="1" y="1"/>
                    <a:pt x="0" y="0"/>
                    <a:pt x="0"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59" name="CustomShape 54"/>
            <p:cNvSpPr/>
            <p:nvPr/>
          </p:nvSpPr>
          <p:spPr>
            <a:xfrm>
              <a:off x="10392840" y="5760720"/>
              <a:ext cx="18720" cy="253440"/>
            </a:xfrm>
            <a:custGeom>
              <a:avLst/>
              <a:gdLst/>
              <a:ahLst/>
              <a:cxnLst/>
              <a:rect l="l" t="t" r="r" b="b"/>
              <a:pathLst>
                <a:path w="2" h="25">
                  <a:moveTo>
                    <a:pt x="1" y="0"/>
                  </a:moveTo>
                  <a:cubicBezTo>
                    <a:pt x="0" y="0"/>
                    <a:pt x="0" y="1"/>
                    <a:pt x="0" y="1"/>
                  </a:cubicBezTo>
                  <a:cubicBezTo>
                    <a:pt x="1" y="25"/>
                    <a:pt x="1" y="25"/>
                    <a:pt x="1" y="25"/>
                  </a:cubicBezTo>
                  <a:cubicBezTo>
                    <a:pt x="1" y="25"/>
                    <a:pt x="1" y="25"/>
                    <a:pt x="1" y="25"/>
                  </a:cubicBezTo>
                  <a:cubicBezTo>
                    <a:pt x="1" y="25"/>
                    <a:pt x="2" y="25"/>
                    <a:pt x="2" y="25"/>
                  </a:cubicBezTo>
                  <a:cubicBezTo>
                    <a:pt x="1" y="1"/>
                    <a:pt x="1" y="1"/>
                    <a:pt x="1" y="1"/>
                  </a:cubicBezTo>
                  <a:cubicBezTo>
                    <a:pt x="1" y="1"/>
                    <a:pt x="1" y="0"/>
                    <a:pt x="1"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60" name="CustomShape 55"/>
            <p:cNvSpPr/>
            <p:nvPr/>
          </p:nvSpPr>
          <p:spPr>
            <a:xfrm>
              <a:off x="10533240" y="5681160"/>
              <a:ext cx="132120" cy="200520"/>
            </a:xfrm>
            <a:custGeom>
              <a:avLst/>
              <a:gdLst/>
              <a:ahLst/>
              <a:cxnLst/>
              <a:rect l="l" t="t" r="r" b="b"/>
              <a:pathLst>
                <a:path w="35" h="53">
                  <a:moveTo>
                    <a:pt x="0" y="0"/>
                  </a:moveTo>
                  <a:lnTo>
                    <a:pt x="0" y="0"/>
                  </a:lnTo>
                  <a:lnTo>
                    <a:pt x="0" y="3"/>
                  </a:lnTo>
                  <a:lnTo>
                    <a:pt x="0" y="3"/>
                  </a:lnTo>
                  <a:lnTo>
                    <a:pt x="32" y="53"/>
                  </a:lnTo>
                  <a:lnTo>
                    <a:pt x="35" y="53"/>
                  </a:lnTo>
                  <a:lnTo>
                    <a:pt x="35" y="48"/>
                  </a:lnTo>
                  <a:lnTo>
                    <a:pt x="0" y="0"/>
                  </a:lnTo>
                  <a:lnTo>
                    <a:pt x="0" y="0"/>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61" name="CustomShape 56"/>
            <p:cNvSpPr/>
            <p:nvPr/>
          </p:nvSpPr>
          <p:spPr>
            <a:xfrm>
              <a:off x="10623960" y="5541120"/>
              <a:ext cx="192960" cy="139680"/>
            </a:xfrm>
            <a:custGeom>
              <a:avLst/>
              <a:gdLst/>
              <a:ahLst/>
              <a:cxnLst/>
              <a:rect l="l" t="t" r="r" b="b"/>
              <a:pathLst>
                <a:path w="19" h="14">
                  <a:moveTo>
                    <a:pt x="1" y="0"/>
                  </a:moveTo>
                  <a:cubicBezTo>
                    <a:pt x="1" y="0"/>
                    <a:pt x="1" y="0"/>
                    <a:pt x="1" y="0"/>
                  </a:cubicBezTo>
                  <a:cubicBezTo>
                    <a:pt x="0" y="0"/>
                    <a:pt x="0" y="0"/>
                    <a:pt x="0" y="0"/>
                  </a:cubicBezTo>
                  <a:cubicBezTo>
                    <a:pt x="1" y="1"/>
                    <a:pt x="1" y="1"/>
                    <a:pt x="1" y="1"/>
                  </a:cubicBezTo>
                  <a:cubicBezTo>
                    <a:pt x="18" y="13"/>
                    <a:pt x="18" y="13"/>
                    <a:pt x="18" y="13"/>
                  </a:cubicBezTo>
                  <a:cubicBezTo>
                    <a:pt x="18" y="14"/>
                    <a:pt x="19" y="13"/>
                    <a:pt x="19" y="13"/>
                  </a:cubicBezTo>
                  <a:cubicBezTo>
                    <a:pt x="19" y="13"/>
                    <a:pt x="19" y="12"/>
                    <a:pt x="19" y="12"/>
                  </a:cubicBezTo>
                  <a:cubicBezTo>
                    <a:pt x="1" y="0"/>
                    <a:pt x="1" y="0"/>
                    <a:pt x="1"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62" name="CustomShape 57"/>
            <p:cNvSpPr/>
            <p:nvPr/>
          </p:nvSpPr>
          <p:spPr>
            <a:xfrm>
              <a:off x="10695960" y="5359320"/>
              <a:ext cx="211680" cy="79200"/>
            </a:xfrm>
            <a:custGeom>
              <a:avLst/>
              <a:gdLst/>
              <a:ahLst/>
              <a:cxnLst/>
              <a:rect l="l" t="t" r="r" b="b"/>
              <a:pathLst>
                <a:path w="21" h="8">
                  <a:moveTo>
                    <a:pt x="20" y="7"/>
                  </a:moveTo>
                  <a:cubicBezTo>
                    <a:pt x="1" y="1"/>
                    <a:pt x="1" y="1"/>
                    <a:pt x="1" y="1"/>
                  </a:cubicBezTo>
                  <a:cubicBezTo>
                    <a:pt x="0" y="0"/>
                    <a:pt x="0" y="1"/>
                    <a:pt x="0" y="1"/>
                  </a:cubicBezTo>
                  <a:cubicBezTo>
                    <a:pt x="0" y="1"/>
                    <a:pt x="0" y="1"/>
                    <a:pt x="0" y="1"/>
                  </a:cubicBezTo>
                  <a:cubicBezTo>
                    <a:pt x="0" y="2"/>
                    <a:pt x="0" y="2"/>
                    <a:pt x="0" y="2"/>
                  </a:cubicBezTo>
                  <a:cubicBezTo>
                    <a:pt x="20" y="8"/>
                    <a:pt x="20" y="8"/>
                    <a:pt x="20" y="8"/>
                  </a:cubicBezTo>
                  <a:cubicBezTo>
                    <a:pt x="20" y="8"/>
                    <a:pt x="20" y="8"/>
                    <a:pt x="21" y="8"/>
                  </a:cubicBezTo>
                  <a:cubicBezTo>
                    <a:pt x="21" y="7"/>
                    <a:pt x="20" y="7"/>
                    <a:pt x="20" y="7"/>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63" name="CustomShape 58"/>
            <p:cNvSpPr/>
            <p:nvPr/>
          </p:nvSpPr>
          <p:spPr>
            <a:xfrm>
              <a:off x="10715040" y="5154480"/>
              <a:ext cx="211680" cy="18720"/>
            </a:xfrm>
            <a:custGeom>
              <a:avLst/>
              <a:gdLst/>
              <a:ahLst/>
              <a:cxnLst/>
              <a:rect l="l" t="t" r="r" b="b"/>
              <a:pathLst>
                <a:path w="21" h="2">
                  <a:moveTo>
                    <a:pt x="20" y="0"/>
                  </a:moveTo>
                  <a:cubicBezTo>
                    <a:pt x="0" y="0"/>
                    <a:pt x="0" y="0"/>
                    <a:pt x="0" y="0"/>
                  </a:cubicBezTo>
                  <a:cubicBezTo>
                    <a:pt x="0" y="0"/>
                    <a:pt x="0" y="0"/>
                    <a:pt x="0" y="1"/>
                  </a:cubicBezTo>
                  <a:cubicBezTo>
                    <a:pt x="0" y="1"/>
                    <a:pt x="0" y="2"/>
                    <a:pt x="0" y="2"/>
                  </a:cubicBezTo>
                  <a:cubicBezTo>
                    <a:pt x="20" y="1"/>
                    <a:pt x="20" y="1"/>
                    <a:pt x="20" y="1"/>
                  </a:cubicBezTo>
                  <a:cubicBezTo>
                    <a:pt x="21" y="1"/>
                    <a:pt x="21" y="1"/>
                    <a:pt x="21" y="1"/>
                  </a:cubicBezTo>
                  <a:cubicBezTo>
                    <a:pt x="21" y="0"/>
                    <a:pt x="21" y="0"/>
                    <a:pt x="20"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64" name="CustomShape 59"/>
            <p:cNvSpPr/>
            <p:nvPr/>
          </p:nvSpPr>
          <p:spPr>
            <a:xfrm>
              <a:off x="10461240" y="5722920"/>
              <a:ext cx="60120" cy="151200"/>
            </a:xfrm>
            <a:custGeom>
              <a:avLst/>
              <a:gdLst/>
              <a:ahLst/>
              <a:cxnLst/>
              <a:rect l="l" t="t" r="r" b="b"/>
              <a:pathLst>
                <a:path w="6" h="15">
                  <a:moveTo>
                    <a:pt x="1" y="1"/>
                  </a:moveTo>
                  <a:cubicBezTo>
                    <a:pt x="1" y="1"/>
                    <a:pt x="1" y="0"/>
                    <a:pt x="1" y="1"/>
                  </a:cubicBezTo>
                  <a:cubicBezTo>
                    <a:pt x="0" y="1"/>
                    <a:pt x="0" y="1"/>
                    <a:pt x="0" y="1"/>
                  </a:cubicBezTo>
                  <a:cubicBezTo>
                    <a:pt x="0" y="2"/>
                    <a:pt x="0" y="2"/>
                    <a:pt x="0" y="2"/>
                  </a:cubicBezTo>
                  <a:cubicBezTo>
                    <a:pt x="5" y="14"/>
                    <a:pt x="5" y="14"/>
                    <a:pt x="5" y="14"/>
                  </a:cubicBezTo>
                  <a:cubicBezTo>
                    <a:pt x="6" y="15"/>
                    <a:pt x="6" y="15"/>
                    <a:pt x="6" y="15"/>
                  </a:cubicBezTo>
                  <a:cubicBezTo>
                    <a:pt x="6" y="14"/>
                    <a:pt x="6" y="14"/>
                    <a:pt x="6" y="14"/>
                  </a:cubicBezTo>
                  <a:cubicBezTo>
                    <a:pt x="1" y="1"/>
                    <a:pt x="1" y="1"/>
                    <a:pt x="1" y="1"/>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65" name="CustomShape 60"/>
            <p:cNvSpPr/>
            <p:nvPr/>
          </p:nvSpPr>
          <p:spPr>
            <a:xfrm>
              <a:off x="10582560" y="5609160"/>
              <a:ext cx="101880" cy="113400"/>
            </a:xfrm>
            <a:custGeom>
              <a:avLst/>
              <a:gdLst/>
              <a:ahLst/>
              <a:cxnLst/>
              <a:rect l="l" t="t" r="r" b="b"/>
              <a:pathLst>
                <a:path w="27" h="30">
                  <a:moveTo>
                    <a:pt x="3" y="0"/>
                  </a:moveTo>
                  <a:lnTo>
                    <a:pt x="0" y="0"/>
                  </a:lnTo>
                  <a:lnTo>
                    <a:pt x="0" y="3"/>
                  </a:lnTo>
                  <a:lnTo>
                    <a:pt x="0" y="3"/>
                  </a:lnTo>
                  <a:lnTo>
                    <a:pt x="24" y="30"/>
                  </a:lnTo>
                  <a:lnTo>
                    <a:pt x="27" y="30"/>
                  </a:lnTo>
                  <a:lnTo>
                    <a:pt x="24" y="27"/>
                  </a:lnTo>
                  <a:lnTo>
                    <a:pt x="3" y="0"/>
                  </a:lnTo>
                  <a:lnTo>
                    <a:pt x="3" y="0"/>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66" name="CustomShape 61"/>
            <p:cNvSpPr/>
            <p:nvPr/>
          </p:nvSpPr>
          <p:spPr>
            <a:xfrm>
              <a:off x="10665720" y="5450040"/>
              <a:ext cx="120960" cy="79200"/>
            </a:xfrm>
            <a:custGeom>
              <a:avLst/>
              <a:gdLst/>
              <a:ahLst/>
              <a:cxnLst/>
              <a:rect l="l" t="t" r="r" b="b"/>
              <a:pathLst>
                <a:path w="12" h="8">
                  <a:moveTo>
                    <a:pt x="1" y="0"/>
                  </a:moveTo>
                  <a:cubicBezTo>
                    <a:pt x="0" y="0"/>
                    <a:pt x="0" y="0"/>
                    <a:pt x="0" y="1"/>
                  </a:cubicBezTo>
                  <a:cubicBezTo>
                    <a:pt x="0" y="1"/>
                    <a:pt x="0" y="1"/>
                    <a:pt x="0" y="1"/>
                  </a:cubicBezTo>
                  <a:cubicBezTo>
                    <a:pt x="0" y="2"/>
                    <a:pt x="0" y="2"/>
                    <a:pt x="0" y="2"/>
                  </a:cubicBezTo>
                  <a:cubicBezTo>
                    <a:pt x="11" y="8"/>
                    <a:pt x="11" y="8"/>
                    <a:pt x="11" y="8"/>
                  </a:cubicBezTo>
                  <a:cubicBezTo>
                    <a:pt x="11" y="8"/>
                    <a:pt x="12" y="7"/>
                    <a:pt x="12" y="7"/>
                  </a:cubicBezTo>
                  <a:cubicBezTo>
                    <a:pt x="12" y="7"/>
                    <a:pt x="12" y="6"/>
                    <a:pt x="11" y="6"/>
                  </a:cubicBezTo>
                  <a:cubicBezTo>
                    <a:pt x="1" y="0"/>
                    <a:pt x="1" y="0"/>
                    <a:pt x="1"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67" name="CustomShape 62"/>
            <p:cNvSpPr/>
            <p:nvPr/>
          </p:nvSpPr>
          <p:spPr>
            <a:xfrm>
              <a:off x="10703520" y="5256720"/>
              <a:ext cx="132120" cy="29880"/>
            </a:xfrm>
            <a:custGeom>
              <a:avLst/>
              <a:gdLst/>
              <a:ahLst/>
              <a:cxnLst/>
              <a:rect l="l" t="t" r="r" b="b"/>
              <a:pathLst>
                <a:path w="13" h="3">
                  <a:moveTo>
                    <a:pt x="13" y="2"/>
                  </a:moveTo>
                  <a:cubicBezTo>
                    <a:pt x="1" y="0"/>
                    <a:pt x="1" y="0"/>
                    <a:pt x="1" y="0"/>
                  </a:cubicBezTo>
                  <a:cubicBezTo>
                    <a:pt x="0" y="0"/>
                    <a:pt x="0" y="1"/>
                    <a:pt x="0" y="1"/>
                  </a:cubicBezTo>
                  <a:cubicBezTo>
                    <a:pt x="0" y="1"/>
                    <a:pt x="0" y="1"/>
                    <a:pt x="0" y="1"/>
                  </a:cubicBezTo>
                  <a:cubicBezTo>
                    <a:pt x="0" y="1"/>
                    <a:pt x="0" y="2"/>
                    <a:pt x="1" y="2"/>
                  </a:cubicBezTo>
                  <a:cubicBezTo>
                    <a:pt x="12" y="3"/>
                    <a:pt x="12" y="3"/>
                    <a:pt x="12" y="3"/>
                  </a:cubicBezTo>
                  <a:cubicBezTo>
                    <a:pt x="13" y="3"/>
                    <a:pt x="13" y="3"/>
                    <a:pt x="13" y="3"/>
                  </a:cubicBezTo>
                  <a:cubicBezTo>
                    <a:pt x="13" y="2"/>
                    <a:pt x="13" y="2"/>
                    <a:pt x="13" y="2"/>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68" name="CustomShape 63"/>
            <p:cNvSpPr/>
            <p:nvPr/>
          </p:nvSpPr>
          <p:spPr>
            <a:xfrm>
              <a:off x="10514160" y="4465080"/>
              <a:ext cx="128520" cy="204120"/>
            </a:xfrm>
            <a:custGeom>
              <a:avLst/>
              <a:gdLst/>
              <a:ahLst/>
              <a:cxnLst/>
              <a:rect l="l" t="t" r="r" b="b"/>
              <a:pathLst>
                <a:path w="34" h="54">
                  <a:moveTo>
                    <a:pt x="34" y="0"/>
                  </a:moveTo>
                  <a:lnTo>
                    <a:pt x="0" y="49"/>
                  </a:lnTo>
                  <a:lnTo>
                    <a:pt x="0" y="51"/>
                  </a:lnTo>
                  <a:lnTo>
                    <a:pt x="2" y="54"/>
                  </a:lnTo>
                  <a:lnTo>
                    <a:pt x="2" y="51"/>
                  </a:lnTo>
                  <a:lnTo>
                    <a:pt x="34" y="3"/>
                  </a:lnTo>
                  <a:lnTo>
                    <a:pt x="34" y="0"/>
                  </a:lnTo>
                  <a:lnTo>
                    <a:pt x="34" y="0"/>
                  </a:lnTo>
                  <a:lnTo>
                    <a:pt x="34" y="0"/>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69" name="CustomShape 64"/>
            <p:cNvSpPr/>
            <p:nvPr/>
          </p:nvSpPr>
          <p:spPr>
            <a:xfrm>
              <a:off x="10623960" y="4658040"/>
              <a:ext cx="181440" cy="151200"/>
            </a:xfrm>
            <a:custGeom>
              <a:avLst/>
              <a:gdLst/>
              <a:ahLst/>
              <a:cxnLst/>
              <a:rect l="l" t="t" r="r" b="b"/>
              <a:pathLst>
                <a:path w="18" h="15">
                  <a:moveTo>
                    <a:pt x="17" y="0"/>
                  </a:moveTo>
                  <a:cubicBezTo>
                    <a:pt x="0" y="13"/>
                    <a:pt x="0" y="13"/>
                    <a:pt x="0" y="13"/>
                  </a:cubicBezTo>
                  <a:cubicBezTo>
                    <a:pt x="0" y="14"/>
                    <a:pt x="0" y="14"/>
                    <a:pt x="0" y="14"/>
                  </a:cubicBezTo>
                  <a:cubicBezTo>
                    <a:pt x="0" y="14"/>
                    <a:pt x="0" y="14"/>
                    <a:pt x="0" y="14"/>
                  </a:cubicBezTo>
                  <a:cubicBezTo>
                    <a:pt x="0" y="15"/>
                    <a:pt x="0" y="15"/>
                    <a:pt x="0" y="14"/>
                  </a:cubicBezTo>
                  <a:cubicBezTo>
                    <a:pt x="17" y="2"/>
                    <a:pt x="17" y="2"/>
                    <a:pt x="17" y="2"/>
                  </a:cubicBezTo>
                  <a:cubicBezTo>
                    <a:pt x="18" y="2"/>
                    <a:pt x="18" y="1"/>
                    <a:pt x="18" y="1"/>
                  </a:cubicBezTo>
                  <a:cubicBezTo>
                    <a:pt x="18" y="0"/>
                    <a:pt x="17" y="0"/>
                    <a:pt x="17"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70" name="CustomShape 65"/>
            <p:cNvSpPr/>
            <p:nvPr/>
          </p:nvSpPr>
          <p:spPr>
            <a:xfrm>
              <a:off x="10684800" y="4893120"/>
              <a:ext cx="211680" cy="90720"/>
            </a:xfrm>
            <a:custGeom>
              <a:avLst/>
              <a:gdLst/>
              <a:ahLst/>
              <a:cxnLst/>
              <a:rect l="l" t="t" r="r" b="b"/>
              <a:pathLst>
                <a:path w="21" h="9">
                  <a:moveTo>
                    <a:pt x="20" y="0"/>
                  </a:moveTo>
                  <a:cubicBezTo>
                    <a:pt x="1" y="7"/>
                    <a:pt x="1" y="7"/>
                    <a:pt x="1" y="7"/>
                  </a:cubicBezTo>
                  <a:cubicBezTo>
                    <a:pt x="0" y="8"/>
                    <a:pt x="0" y="8"/>
                    <a:pt x="0" y="8"/>
                  </a:cubicBezTo>
                  <a:cubicBezTo>
                    <a:pt x="0" y="8"/>
                    <a:pt x="0" y="8"/>
                    <a:pt x="0" y="8"/>
                  </a:cubicBezTo>
                  <a:cubicBezTo>
                    <a:pt x="1" y="8"/>
                    <a:pt x="1" y="9"/>
                    <a:pt x="1" y="8"/>
                  </a:cubicBezTo>
                  <a:cubicBezTo>
                    <a:pt x="21" y="2"/>
                    <a:pt x="21" y="2"/>
                    <a:pt x="21" y="2"/>
                  </a:cubicBezTo>
                  <a:cubicBezTo>
                    <a:pt x="21" y="2"/>
                    <a:pt x="21" y="1"/>
                    <a:pt x="21" y="1"/>
                  </a:cubicBezTo>
                  <a:cubicBezTo>
                    <a:pt x="21" y="0"/>
                    <a:pt x="21" y="0"/>
                    <a:pt x="20"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71" name="CustomShape 66"/>
            <p:cNvSpPr/>
            <p:nvPr/>
          </p:nvSpPr>
          <p:spPr>
            <a:xfrm>
              <a:off x="10453680" y="4476240"/>
              <a:ext cx="60120" cy="143640"/>
            </a:xfrm>
            <a:custGeom>
              <a:avLst/>
              <a:gdLst/>
              <a:ahLst/>
              <a:cxnLst/>
              <a:rect l="l" t="t" r="r" b="b"/>
              <a:pathLst>
                <a:path w="6" h="14">
                  <a:moveTo>
                    <a:pt x="5" y="0"/>
                  </a:moveTo>
                  <a:cubicBezTo>
                    <a:pt x="0" y="13"/>
                    <a:pt x="0" y="13"/>
                    <a:pt x="0" y="13"/>
                  </a:cubicBezTo>
                  <a:cubicBezTo>
                    <a:pt x="0" y="13"/>
                    <a:pt x="0" y="13"/>
                    <a:pt x="0" y="13"/>
                  </a:cubicBezTo>
                  <a:cubicBezTo>
                    <a:pt x="0" y="14"/>
                    <a:pt x="0" y="14"/>
                    <a:pt x="0" y="14"/>
                  </a:cubicBezTo>
                  <a:cubicBezTo>
                    <a:pt x="1" y="14"/>
                    <a:pt x="1" y="14"/>
                    <a:pt x="1" y="14"/>
                  </a:cubicBezTo>
                  <a:cubicBezTo>
                    <a:pt x="6" y="1"/>
                    <a:pt x="6" y="1"/>
                    <a:pt x="6" y="1"/>
                  </a:cubicBezTo>
                  <a:cubicBezTo>
                    <a:pt x="6" y="0"/>
                    <a:pt x="6" y="0"/>
                    <a:pt x="5" y="0"/>
                  </a:cubicBezTo>
                  <a:cubicBezTo>
                    <a:pt x="5" y="0"/>
                    <a:pt x="5" y="0"/>
                    <a:pt x="5"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72" name="CustomShape 67"/>
            <p:cNvSpPr/>
            <p:nvPr/>
          </p:nvSpPr>
          <p:spPr>
            <a:xfrm>
              <a:off x="10575000" y="4620240"/>
              <a:ext cx="90720" cy="109440"/>
            </a:xfrm>
            <a:custGeom>
              <a:avLst/>
              <a:gdLst/>
              <a:ahLst/>
              <a:cxnLst/>
              <a:rect l="l" t="t" r="r" b="b"/>
              <a:pathLst>
                <a:path w="24" h="29">
                  <a:moveTo>
                    <a:pt x="21" y="0"/>
                  </a:moveTo>
                  <a:lnTo>
                    <a:pt x="0" y="26"/>
                  </a:lnTo>
                  <a:lnTo>
                    <a:pt x="0" y="26"/>
                  </a:lnTo>
                  <a:lnTo>
                    <a:pt x="0" y="29"/>
                  </a:lnTo>
                  <a:lnTo>
                    <a:pt x="2" y="29"/>
                  </a:lnTo>
                  <a:lnTo>
                    <a:pt x="24" y="5"/>
                  </a:lnTo>
                  <a:lnTo>
                    <a:pt x="24" y="0"/>
                  </a:lnTo>
                  <a:lnTo>
                    <a:pt x="21" y="0"/>
                  </a:lnTo>
                  <a:lnTo>
                    <a:pt x="21" y="0"/>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73" name="CustomShape 68"/>
            <p:cNvSpPr/>
            <p:nvPr/>
          </p:nvSpPr>
          <p:spPr>
            <a:xfrm>
              <a:off x="10654560" y="4809600"/>
              <a:ext cx="120960" cy="83160"/>
            </a:xfrm>
            <a:custGeom>
              <a:avLst/>
              <a:gdLst/>
              <a:ahLst/>
              <a:cxnLst/>
              <a:rect l="l" t="t" r="r" b="b"/>
              <a:pathLst>
                <a:path w="12" h="8">
                  <a:moveTo>
                    <a:pt x="11" y="0"/>
                  </a:moveTo>
                  <a:cubicBezTo>
                    <a:pt x="0" y="6"/>
                    <a:pt x="0" y="6"/>
                    <a:pt x="0" y="6"/>
                  </a:cubicBezTo>
                  <a:cubicBezTo>
                    <a:pt x="0" y="7"/>
                    <a:pt x="0" y="7"/>
                    <a:pt x="0" y="7"/>
                  </a:cubicBezTo>
                  <a:cubicBezTo>
                    <a:pt x="0" y="7"/>
                    <a:pt x="0" y="7"/>
                    <a:pt x="0" y="7"/>
                  </a:cubicBezTo>
                  <a:cubicBezTo>
                    <a:pt x="0" y="8"/>
                    <a:pt x="1" y="8"/>
                    <a:pt x="1" y="8"/>
                  </a:cubicBezTo>
                  <a:cubicBezTo>
                    <a:pt x="12" y="2"/>
                    <a:pt x="12" y="2"/>
                    <a:pt x="12" y="2"/>
                  </a:cubicBezTo>
                  <a:cubicBezTo>
                    <a:pt x="12" y="2"/>
                    <a:pt x="12" y="1"/>
                    <a:pt x="12" y="1"/>
                  </a:cubicBezTo>
                  <a:cubicBezTo>
                    <a:pt x="12" y="0"/>
                    <a:pt x="11" y="0"/>
                    <a:pt x="11"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74" name="CustomShape 69"/>
            <p:cNvSpPr/>
            <p:nvPr/>
          </p:nvSpPr>
          <p:spPr>
            <a:xfrm>
              <a:off x="10703520" y="5044680"/>
              <a:ext cx="132120" cy="37440"/>
            </a:xfrm>
            <a:custGeom>
              <a:avLst/>
              <a:gdLst/>
              <a:ahLst/>
              <a:cxnLst/>
              <a:rect l="l" t="t" r="r" b="b"/>
              <a:pathLst>
                <a:path w="13" h="4">
                  <a:moveTo>
                    <a:pt x="12" y="0"/>
                  </a:moveTo>
                  <a:cubicBezTo>
                    <a:pt x="0" y="2"/>
                    <a:pt x="0" y="2"/>
                    <a:pt x="0" y="2"/>
                  </a:cubicBezTo>
                  <a:cubicBezTo>
                    <a:pt x="0" y="2"/>
                    <a:pt x="0" y="3"/>
                    <a:pt x="0" y="3"/>
                  </a:cubicBezTo>
                  <a:cubicBezTo>
                    <a:pt x="0" y="3"/>
                    <a:pt x="0" y="3"/>
                    <a:pt x="0" y="3"/>
                  </a:cubicBezTo>
                  <a:cubicBezTo>
                    <a:pt x="0" y="3"/>
                    <a:pt x="0" y="4"/>
                    <a:pt x="1" y="4"/>
                  </a:cubicBezTo>
                  <a:cubicBezTo>
                    <a:pt x="12" y="2"/>
                    <a:pt x="12" y="2"/>
                    <a:pt x="12" y="2"/>
                  </a:cubicBezTo>
                  <a:cubicBezTo>
                    <a:pt x="13" y="2"/>
                    <a:pt x="13" y="2"/>
                    <a:pt x="13" y="1"/>
                  </a:cubicBezTo>
                  <a:cubicBezTo>
                    <a:pt x="13" y="1"/>
                    <a:pt x="12" y="0"/>
                    <a:pt x="12"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475" name="CustomShape 70"/>
            <p:cNvSpPr/>
            <p:nvPr/>
          </p:nvSpPr>
          <p:spPr>
            <a:xfrm>
              <a:off x="10461240" y="5014440"/>
              <a:ext cx="60120" cy="302760"/>
            </a:xfrm>
            <a:custGeom>
              <a:avLst/>
              <a:gdLst/>
              <a:ahLst/>
              <a:cxnLst/>
              <a:rect l="l" t="t" r="r" b="b"/>
              <a:pathLst>
                <a:path w="6" h="30">
                  <a:moveTo>
                    <a:pt x="3" y="0"/>
                  </a:moveTo>
                  <a:cubicBezTo>
                    <a:pt x="3" y="0"/>
                    <a:pt x="3" y="0"/>
                    <a:pt x="3" y="0"/>
                  </a:cubicBezTo>
                  <a:cubicBezTo>
                    <a:pt x="2" y="0"/>
                    <a:pt x="0" y="2"/>
                    <a:pt x="0" y="3"/>
                  </a:cubicBezTo>
                  <a:cubicBezTo>
                    <a:pt x="0" y="26"/>
                    <a:pt x="0" y="26"/>
                    <a:pt x="0" y="26"/>
                  </a:cubicBezTo>
                  <a:cubicBezTo>
                    <a:pt x="0" y="28"/>
                    <a:pt x="2" y="30"/>
                    <a:pt x="3" y="30"/>
                  </a:cubicBezTo>
                  <a:cubicBezTo>
                    <a:pt x="3" y="30"/>
                    <a:pt x="3" y="30"/>
                    <a:pt x="3" y="30"/>
                  </a:cubicBezTo>
                  <a:cubicBezTo>
                    <a:pt x="5" y="30"/>
                    <a:pt x="6" y="28"/>
                    <a:pt x="6" y="26"/>
                  </a:cubicBezTo>
                  <a:cubicBezTo>
                    <a:pt x="6" y="3"/>
                    <a:pt x="6" y="3"/>
                    <a:pt x="6" y="3"/>
                  </a:cubicBezTo>
                  <a:cubicBezTo>
                    <a:pt x="6" y="2"/>
                    <a:pt x="5" y="0"/>
                    <a:pt x="3" y="0"/>
                  </a:cubicBezTo>
                  <a:close/>
                </a:path>
              </a:pathLst>
            </a:custGeom>
            <a:solidFill>
              <a:srgbClr val="272727"/>
            </a:solidFill>
            <a:ln>
              <a:noFill/>
            </a:ln>
          </p:spPr>
          <p:style>
            <a:lnRef idx="0">
              <a:scrgbClr r="0" g="0" b="0"/>
            </a:lnRef>
            <a:fillRef idx="0">
              <a:scrgbClr r="0" g="0" b="0"/>
            </a:fillRef>
            <a:effectRef idx="0">
              <a:scrgbClr r="0" g="0" b="0"/>
            </a:effectRef>
            <a:fontRef idx="minor"/>
          </p:style>
        </p:sp>
        <p:sp>
          <p:nvSpPr>
            <p:cNvPr id="476" name="CustomShape 71"/>
            <p:cNvSpPr/>
            <p:nvPr/>
          </p:nvSpPr>
          <p:spPr>
            <a:xfrm>
              <a:off x="10017720" y="4832640"/>
              <a:ext cx="473400" cy="666720"/>
            </a:xfrm>
            <a:custGeom>
              <a:avLst/>
              <a:gdLst/>
              <a:ahLst/>
              <a:cxnLst/>
              <a:rect l="l" t="t" r="r" b="b"/>
              <a:pathLst>
                <a:path w="47" h="66">
                  <a:moveTo>
                    <a:pt x="24" y="0"/>
                  </a:moveTo>
                  <a:cubicBezTo>
                    <a:pt x="24" y="0"/>
                    <a:pt x="24" y="0"/>
                    <a:pt x="24" y="0"/>
                  </a:cubicBezTo>
                  <a:cubicBezTo>
                    <a:pt x="11" y="0"/>
                    <a:pt x="0" y="11"/>
                    <a:pt x="0" y="24"/>
                  </a:cubicBezTo>
                  <a:cubicBezTo>
                    <a:pt x="0" y="42"/>
                    <a:pt x="0" y="42"/>
                    <a:pt x="0" y="42"/>
                  </a:cubicBezTo>
                  <a:cubicBezTo>
                    <a:pt x="0" y="55"/>
                    <a:pt x="11" y="66"/>
                    <a:pt x="24" y="66"/>
                  </a:cubicBezTo>
                  <a:cubicBezTo>
                    <a:pt x="24" y="66"/>
                    <a:pt x="24" y="66"/>
                    <a:pt x="24" y="66"/>
                  </a:cubicBezTo>
                  <a:cubicBezTo>
                    <a:pt x="37" y="66"/>
                    <a:pt x="47" y="55"/>
                    <a:pt x="47" y="42"/>
                  </a:cubicBezTo>
                  <a:cubicBezTo>
                    <a:pt x="47" y="24"/>
                    <a:pt x="47" y="24"/>
                    <a:pt x="47" y="24"/>
                  </a:cubicBezTo>
                  <a:cubicBezTo>
                    <a:pt x="47" y="11"/>
                    <a:pt x="37" y="0"/>
                    <a:pt x="24" y="0"/>
                  </a:cubicBezTo>
                  <a:close/>
                </a:path>
              </a:pathLst>
            </a:custGeom>
            <a:solidFill>
              <a:srgbClr val="505E66"/>
            </a:solidFill>
            <a:ln>
              <a:noFill/>
            </a:ln>
          </p:spPr>
          <p:style>
            <a:lnRef idx="0">
              <a:scrgbClr r="0" g="0" b="0"/>
            </a:lnRef>
            <a:fillRef idx="0">
              <a:scrgbClr r="0" g="0" b="0"/>
            </a:fillRef>
            <a:effectRef idx="0">
              <a:scrgbClr r="0" g="0" b="0"/>
            </a:effectRef>
            <a:fontRef idx="minor"/>
          </p:style>
        </p:sp>
        <p:sp>
          <p:nvSpPr>
            <p:cNvPr id="477" name="CustomShape 72"/>
            <p:cNvSpPr/>
            <p:nvPr/>
          </p:nvSpPr>
          <p:spPr>
            <a:xfrm>
              <a:off x="8699040" y="5518440"/>
              <a:ext cx="609840" cy="882360"/>
            </a:xfrm>
            <a:custGeom>
              <a:avLst/>
              <a:gdLst/>
              <a:ahLst/>
              <a:cxnLst/>
              <a:rect l="l" t="t" r="r" b="b"/>
              <a:pathLst>
                <a:path w="60" h="87">
                  <a:moveTo>
                    <a:pt x="30" y="0"/>
                  </a:moveTo>
                  <a:cubicBezTo>
                    <a:pt x="0" y="13"/>
                    <a:pt x="0" y="13"/>
                    <a:pt x="0" y="13"/>
                  </a:cubicBezTo>
                  <a:cubicBezTo>
                    <a:pt x="27" y="75"/>
                    <a:pt x="27" y="75"/>
                    <a:pt x="27" y="75"/>
                  </a:cubicBezTo>
                  <a:cubicBezTo>
                    <a:pt x="30" y="83"/>
                    <a:pt x="40" y="87"/>
                    <a:pt x="48" y="84"/>
                  </a:cubicBezTo>
                  <a:cubicBezTo>
                    <a:pt x="48" y="83"/>
                    <a:pt x="48" y="83"/>
                    <a:pt x="48" y="83"/>
                  </a:cubicBezTo>
                  <a:cubicBezTo>
                    <a:pt x="56" y="80"/>
                    <a:pt x="60" y="70"/>
                    <a:pt x="56" y="62"/>
                  </a:cubicBezTo>
                  <a:cubicBezTo>
                    <a:pt x="30" y="0"/>
                    <a:pt x="30" y="0"/>
                    <a:pt x="30" y="0"/>
                  </a:cubicBezTo>
                  <a:close/>
                </a:path>
              </a:pathLst>
            </a:custGeom>
            <a:solidFill>
              <a:srgbClr val="393939"/>
            </a:solidFill>
            <a:ln>
              <a:noFill/>
            </a:ln>
          </p:spPr>
          <p:style>
            <a:lnRef idx="0">
              <a:scrgbClr r="0" g="0" b="0"/>
            </a:lnRef>
            <a:fillRef idx="0">
              <a:scrgbClr r="0" g="0" b="0"/>
            </a:fillRef>
            <a:effectRef idx="0">
              <a:scrgbClr r="0" g="0" b="0"/>
            </a:effectRef>
            <a:fontRef idx="minor"/>
          </p:style>
        </p:sp>
        <p:sp>
          <p:nvSpPr>
            <p:cNvPr id="478" name="CustomShape 73"/>
            <p:cNvSpPr/>
            <p:nvPr/>
          </p:nvSpPr>
          <p:spPr>
            <a:xfrm>
              <a:off x="8699040" y="5609160"/>
              <a:ext cx="579240" cy="791640"/>
            </a:xfrm>
            <a:custGeom>
              <a:avLst/>
              <a:gdLst/>
              <a:ahLst/>
              <a:cxnLst/>
              <a:rect l="l" t="t" r="r" b="b"/>
              <a:pathLst>
                <a:path w="57" h="78">
                  <a:moveTo>
                    <a:pt x="53" y="66"/>
                  </a:moveTo>
                  <a:cubicBezTo>
                    <a:pt x="45" y="69"/>
                    <a:pt x="36" y="65"/>
                    <a:pt x="32" y="57"/>
                  </a:cubicBezTo>
                  <a:cubicBezTo>
                    <a:pt x="8" y="0"/>
                    <a:pt x="8" y="0"/>
                    <a:pt x="8" y="0"/>
                  </a:cubicBezTo>
                  <a:cubicBezTo>
                    <a:pt x="0" y="4"/>
                    <a:pt x="0" y="4"/>
                    <a:pt x="0" y="4"/>
                  </a:cubicBezTo>
                  <a:cubicBezTo>
                    <a:pt x="27" y="66"/>
                    <a:pt x="27" y="66"/>
                    <a:pt x="27" y="66"/>
                  </a:cubicBezTo>
                  <a:cubicBezTo>
                    <a:pt x="30" y="74"/>
                    <a:pt x="40" y="78"/>
                    <a:pt x="48" y="75"/>
                  </a:cubicBezTo>
                  <a:cubicBezTo>
                    <a:pt x="48" y="74"/>
                    <a:pt x="48" y="74"/>
                    <a:pt x="48" y="74"/>
                  </a:cubicBezTo>
                  <a:cubicBezTo>
                    <a:pt x="53" y="72"/>
                    <a:pt x="56" y="68"/>
                    <a:pt x="57" y="63"/>
                  </a:cubicBezTo>
                  <a:cubicBezTo>
                    <a:pt x="56" y="64"/>
                    <a:pt x="55" y="65"/>
                    <a:pt x="54" y="66"/>
                  </a:cubicBezTo>
                  <a:cubicBezTo>
                    <a:pt x="53" y="66"/>
                    <a:pt x="53" y="66"/>
                    <a:pt x="53" y="66"/>
                  </a:cubicBezTo>
                  <a:close/>
                </a:path>
              </a:pathLst>
            </a:custGeom>
            <a:solidFill>
              <a:srgbClr val="272727"/>
            </a:solidFill>
            <a:ln>
              <a:noFill/>
            </a:ln>
          </p:spPr>
          <p:style>
            <a:lnRef idx="0">
              <a:scrgbClr r="0" g="0" b="0"/>
            </a:lnRef>
            <a:fillRef idx="0">
              <a:scrgbClr r="0" g="0" b="0"/>
            </a:fillRef>
            <a:effectRef idx="0">
              <a:scrgbClr r="0" g="0" b="0"/>
            </a:effectRef>
            <a:fontRef idx="minor"/>
          </p:style>
        </p:sp>
        <p:sp>
          <p:nvSpPr>
            <p:cNvPr id="479" name="CustomShape 74"/>
            <p:cNvSpPr/>
            <p:nvPr/>
          </p:nvSpPr>
          <p:spPr>
            <a:xfrm>
              <a:off x="8559000" y="5499360"/>
              <a:ext cx="514800" cy="242280"/>
            </a:xfrm>
            <a:custGeom>
              <a:avLst/>
              <a:gdLst/>
              <a:ahLst/>
              <a:cxnLst/>
              <a:rect l="l" t="t" r="r" b="b"/>
              <a:pathLst>
                <a:path w="136" h="64">
                  <a:moveTo>
                    <a:pt x="32" y="64"/>
                  </a:moveTo>
                  <a:lnTo>
                    <a:pt x="136" y="21"/>
                  </a:lnTo>
                  <a:lnTo>
                    <a:pt x="136" y="0"/>
                  </a:lnTo>
                  <a:lnTo>
                    <a:pt x="0" y="0"/>
                  </a:lnTo>
                  <a:lnTo>
                    <a:pt x="32" y="64"/>
                  </a:lnTo>
                  <a:lnTo>
                    <a:pt x="32" y="64"/>
                  </a:lnTo>
                  <a:close/>
                </a:path>
              </a:pathLst>
            </a:custGeom>
            <a:solidFill>
              <a:srgbClr val="272727"/>
            </a:solidFill>
            <a:ln>
              <a:noFill/>
            </a:ln>
          </p:spPr>
          <p:style>
            <a:lnRef idx="0">
              <a:scrgbClr r="0" g="0" b="0"/>
            </a:lnRef>
            <a:fillRef idx="0">
              <a:scrgbClr r="0" g="0" b="0"/>
            </a:fillRef>
            <a:effectRef idx="0">
              <a:scrgbClr r="0" g="0" b="0"/>
            </a:effectRef>
            <a:fontRef idx="minor"/>
          </p:style>
        </p:sp>
        <p:sp>
          <p:nvSpPr>
            <p:cNvPr id="480" name="CustomShape 75"/>
            <p:cNvSpPr/>
            <p:nvPr/>
          </p:nvSpPr>
          <p:spPr>
            <a:xfrm>
              <a:off x="8255880" y="4832640"/>
              <a:ext cx="867240" cy="666720"/>
            </a:xfrm>
            <a:custGeom>
              <a:avLst/>
              <a:gdLst/>
              <a:ahLst/>
              <a:cxnLst/>
              <a:rect l="l" t="t" r="r" b="b"/>
              <a:pathLst>
                <a:path w="86" h="66">
                  <a:moveTo>
                    <a:pt x="0" y="33"/>
                  </a:moveTo>
                  <a:cubicBezTo>
                    <a:pt x="0" y="51"/>
                    <a:pt x="15" y="66"/>
                    <a:pt x="33" y="66"/>
                  </a:cubicBezTo>
                  <a:cubicBezTo>
                    <a:pt x="86" y="66"/>
                    <a:pt x="86" y="66"/>
                    <a:pt x="86" y="66"/>
                  </a:cubicBezTo>
                  <a:cubicBezTo>
                    <a:pt x="86" y="0"/>
                    <a:pt x="86" y="0"/>
                    <a:pt x="86" y="0"/>
                  </a:cubicBezTo>
                  <a:cubicBezTo>
                    <a:pt x="33" y="0"/>
                    <a:pt x="33" y="0"/>
                    <a:pt x="33" y="0"/>
                  </a:cubicBezTo>
                  <a:cubicBezTo>
                    <a:pt x="15" y="0"/>
                    <a:pt x="0" y="15"/>
                    <a:pt x="0" y="33"/>
                  </a:cubicBezTo>
                  <a:close/>
                </a:path>
              </a:pathLst>
            </a:custGeom>
            <a:solidFill>
              <a:srgbClr val="393939"/>
            </a:solidFill>
            <a:ln>
              <a:noFill/>
            </a:ln>
          </p:spPr>
          <p:style>
            <a:lnRef idx="0">
              <a:scrgbClr r="0" g="0" b="0"/>
            </a:lnRef>
            <a:fillRef idx="0">
              <a:scrgbClr r="0" g="0" b="0"/>
            </a:fillRef>
            <a:effectRef idx="0">
              <a:scrgbClr r="0" g="0" b="0"/>
            </a:effectRef>
            <a:fontRef idx="minor"/>
          </p:style>
        </p:sp>
        <p:sp>
          <p:nvSpPr>
            <p:cNvPr id="481" name="CustomShape 76"/>
            <p:cNvSpPr/>
            <p:nvPr/>
          </p:nvSpPr>
          <p:spPr>
            <a:xfrm>
              <a:off x="8467920" y="4923360"/>
              <a:ext cx="586800" cy="200520"/>
            </a:xfrm>
            <a:custGeom>
              <a:avLst/>
              <a:gdLst/>
              <a:ahLst/>
              <a:cxnLst/>
              <a:rect l="l" t="t" r="r" b="b"/>
              <a:pathLst>
                <a:path w="58" h="20">
                  <a:moveTo>
                    <a:pt x="48" y="0"/>
                  </a:moveTo>
                  <a:cubicBezTo>
                    <a:pt x="10" y="0"/>
                    <a:pt x="10" y="0"/>
                    <a:pt x="10" y="0"/>
                  </a:cubicBezTo>
                  <a:cubicBezTo>
                    <a:pt x="5" y="0"/>
                    <a:pt x="0" y="5"/>
                    <a:pt x="0" y="10"/>
                  </a:cubicBezTo>
                  <a:cubicBezTo>
                    <a:pt x="0" y="15"/>
                    <a:pt x="5" y="20"/>
                    <a:pt x="10" y="20"/>
                  </a:cubicBezTo>
                  <a:cubicBezTo>
                    <a:pt x="48" y="20"/>
                    <a:pt x="48" y="20"/>
                    <a:pt x="48" y="20"/>
                  </a:cubicBezTo>
                  <a:cubicBezTo>
                    <a:pt x="53" y="20"/>
                    <a:pt x="58" y="15"/>
                    <a:pt x="58" y="10"/>
                  </a:cubicBezTo>
                  <a:cubicBezTo>
                    <a:pt x="58" y="5"/>
                    <a:pt x="53" y="0"/>
                    <a:pt x="48" y="0"/>
                  </a:cubicBezTo>
                  <a:close/>
                </a:path>
              </a:pathLst>
            </a:custGeom>
            <a:solidFill>
              <a:srgbClr val="505E66"/>
            </a:solidFill>
            <a:ln>
              <a:noFill/>
            </a:ln>
          </p:spPr>
          <p:style>
            <a:lnRef idx="0">
              <a:scrgbClr r="0" g="0" b="0"/>
            </a:lnRef>
            <a:fillRef idx="0">
              <a:scrgbClr r="0" g="0" b="0"/>
            </a:fillRef>
            <a:effectRef idx="0">
              <a:scrgbClr r="0" g="0" b="0"/>
            </a:effectRef>
            <a:fontRef idx="minor"/>
          </p:style>
        </p:sp>
        <p:sp>
          <p:nvSpPr>
            <p:cNvPr id="482" name="CustomShape 77"/>
            <p:cNvSpPr/>
            <p:nvPr/>
          </p:nvSpPr>
          <p:spPr>
            <a:xfrm>
              <a:off x="9123480" y="4374000"/>
              <a:ext cx="1113840" cy="1579680"/>
            </a:xfrm>
            <a:custGeom>
              <a:avLst/>
              <a:gdLst/>
              <a:ahLst/>
              <a:cxnLst/>
              <a:rect l="l" t="t" r="r" b="b"/>
              <a:pathLst>
                <a:path w="110" h="156">
                  <a:moveTo>
                    <a:pt x="0" y="47"/>
                  </a:moveTo>
                  <a:cubicBezTo>
                    <a:pt x="0" y="78"/>
                    <a:pt x="0" y="78"/>
                    <a:pt x="0" y="78"/>
                  </a:cubicBezTo>
                  <a:cubicBezTo>
                    <a:pt x="0" y="109"/>
                    <a:pt x="0" y="109"/>
                    <a:pt x="0" y="109"/>
                  </a:cubicBezTo>
                  <a:cubicBezTo>
                    <a:pt x="0" y="109"/>
                    <a:pt x="23" y="114"/>
                    <a:pt x="51" y="124"/>
                  </a:cubicBezTo>
                  <a:cubicBezTo>
                    <a:pt x="86" y="135"/>
                    <a:pt x="110" y="156"/>
                    <a:pt x="110" y="156"/>
                  </a:cubicBezTo>
                  <a:cubicBezTo>
                    <a:pt x="110" y="78"/>
                    <a:pt x="110" y="78"/>
                    <a:pt x="110" y="78"/>
                  </a:cubicBezTo>
                  <a:cubicBezTo>
                    <a:pt x="110" y="0"/>
                    <a:pt x="110" y="0"/>
                    <a:pt x="110" y="0"/>
                  </a:cubicBezTo>
                  <a:cubicBezTo>
                    <a:pt x="110" y="0"/>
                    <a:pt x="86" y="21"/>
                    <a:pt x="51" y="32"/>
                  </a:cubicBezTo>
                  <a:cubicBezTo>
                    <a:pt x="23" y="42"/>
                    <a:pt x="0" y="47"/>
                    <a:pt x="0" y="47"/>
                  </a:cubicBezTo>
                  <a:close/>
                </a:path>
              </a:pathLst>
            </a:custGeom>
            <a:solidFill>
              <a:srgbClr val="FF6800"/>
            </a:solidFill>
            <a:ln>
              <a:noFill/>
            </a:ln>
          </p:spPr>
          <p:style>
            <a:lnRef idx="0">
              <a:scrgbClr r="0" g="0" b="0"/>
            </a:lnRef>
            <a:fillRef idx="0">
              <a:scrgbClr r="0" g="0" b="0"/>
            </a:fillRef>
            <a:effectRef idx="0">
              <a:scrgbClr r="0" g="0" b="0"/>
            </a:effectRef>
            <a:fontRef idx="minor"/>
          </p:style>
        </p:sp>
        <p:sp>
          <p:nvSpPr>
            <p:cNvPr id="483" name="CustomShape 78"/>
            <p:cNvSpPr/>
            <p:nvPr/>
          </p:nvSpPr>
          <p:spPr>
            <a:xfrm>
              <a:off x="10237680" y="4305960"/>
              <a:ext cx="113400" cy="1708560"/>
            </a:xfrm>
            <a:custGeom>
              <a:avLst/>
              <a:gdLst/>
              <a:ahLst/>
              <a:cxnLst/>
              <a:rect l="l" t="t" r="r" b="b"/>
              <a:pathLst>
                <a:path w="11" h="169">
                  <a:moveTo>
                    <a:pt x="6" y="0"/>
                  </a:moveTo>
                  <a:cubicBezTo>
                    <a:pt x="2" y="0"/>
                    <a:pt x="0" y="2"/>
                    <a:pt x="0" y="6"/>
                  </a:cubicBezTo>
                  <a:cubicBezTo>
                    <a:pt x="0" y="163"/>
                    <a:pt x="0" y="163"/>
                    <a:pt x="0" y="163"/>
                  </a:cubicBezTo>
                  <a:cubicBezTo>
                    <a:pt x="0" y="166"/>
                    <a:pt x="2" y="169"/>
                    <a:pt x="6" y="169"/>
                  </a:cubicBezTo>
                  <a:cubicBezTo>
                    <a:pt x="9" y="169"/>
                    <a:pt x="11" y="166"/>
                    <a:pt x="11" y="163"/>
                  </a:cubicBezTo>
                  <a:cubicBezTo>
                    <a:pt x="11" y="6"/>
                    <a:pt x="11" y="6"/>
                    <a:pt x="11" y="6"/>
                  </a:cubicBezTo>
                  <a:cubicBezTo>
                    <a:pt x="11" y="2"/>
                    <a:pt x="9" y="0"/>
                    <a:pt x="6" y="0"/>
                  </a:cubicBezTo>
                  <a:close/>
                </a:path>
              </a:pathLst>
            </a:custGeom>
            <a:solidFill>
              <a:srgbClr val="FFAA5C"/>
            </a:solidFill>
            <a:ln>
              <a:noFill/>
            </a:ln>
          </p:spPr>
          <p:style>
            <a:lnRef idx="0">
              <a:scrgbClr r="0" g="0" b="0"/>
            </a:lnRef>
            <a:fillRef idx="0">
              <a:scrgbClr r="0" g="0" b="0"/>
            </a:fillRef>
            <a:effectRef idx="0">
              <a:scrgbClr r="0" g="0" b="0"/>
            </a:effectRef>
            <a:fontRef idx="minor"/>
          </p:style>
        </p:sp>
        <p:sp>
          <p:nvSpPr>
            <p:cNvPr id="484" name="CustomShape 79"/>
            <p:cNvSpPr/>
            <p:nvPr/>
          </p:nvSpPr>
          <p:spPr>
            <a:xfrm>
              <a:off x="9123480" y="4790880"/>
              <a:ext cx="1113840" cy="1162800"/>
            </a:xfrm>
            <a:custGeom>
              <a:avLst/>
              <a:gdLst/>
              <a:ahLst/>
              <a:cxnLst/>
              <a:rect l="l" t="t" r="r" b="b"/>
              <a:pathLst>
                <a:path w="110" h="115">
                  <a:moveTo>
                    <a:pt x="41" y="59"/>
                  </a:moveTo>
                  <a:cubicBezTo>
                    <a:pt x="0" y="49"/>
                    <a:pt x="0" y="49"/>
                    <a:pt x="0" y="49"/>
                  </a:cubicBezTo>
                  <a:cubicBezTo>
                    <a:pt x="0" y="68"/>
                    <a:pt x="0" y="68"/>
                    <a:pt x="0" y="68"/>
                  </a:cubicBezTo>
                  <a:cubicBezTo>
                    <a:pt x="0" y="68"/>
                    <a:pt x="23" y="73"/>
                    <a:pt x="51" y="83"/>
                  </a:cubicBezTo>
                  <a:cubicBezTo>
                    <a:pt x="86" y="94"/>
                    <a:pt x="110" y="115"/>
                    <a:pt x="110" y="115"/>
                  </a:cubicBezTo>
                  <a:cubicBezTo>
                    <a:pt x="110" y="0"/>
                    <a:pt x="110" y="0"/>
                    <a:pt x="110" y="0"/>
                  </a:cubicBezTo>
                  <a:cubicBezTo>
                    <a:pt x="107" y="16"/>
                    <a:pt x="107" y="16"/>
                    <a:pt x="107" y="16"/>
                  </a:cubicBezTo>
                  <a:cubicBezTo>
                    <a:pt x="101" y="47"/>
                    <a:pt x="71" y="66"/>
                    <a:pt x="41" y="59"/>
                  </a:cubicBezTo>
                  <a:close/>
                </a:path>
              </a:pathLst>
            </a:custGeom>
            <a:solidFill>
              <a:srgbClr val="CD4F00"/>
            </a:solidFill>
            <a:ln>
              <a:noFill/>
            </a:ln>
          </p:spPr>
          <p:style>
            <a:lnRef idx="0">
              <a:scrgbClr r="0" g="0" b="0"/>
            </a:lnRef>
            <a:fillRef idx="0">
              <a:scrgbClr r="0" g="0" b="0"/>
            </a:fillRef>
            <a:effectRef idx="0">
              <a:scrgbClr r="0" g="0" b="0"/>
            </a:effectRef>
            <a:fontRef idx="minor"/>
          </p:style>
        </p:sp>
      </p:grpSp>
      <p:sp>
        <p:nvSpPr>
          <p:cNvPr id="487" name="CustomShape 82"/>
          <p:cNvSpPr/>
          <p:nvPr/>
        </p:nvSpPr>
        <p:spPr>
          <a:xfrm>
            <a:off x="4118400" y="744487"/>
            <a:ext cx="7643880" cy="2760213"/>
          </a:xfrm>
          <a:prstGeom prst="roundRect">
            <a:avLst>
              <a:gd name="adj" fmla="val 7326"/>
            </a:avLst>
          </a:prstGeom>
          <a:solidFill>
            <a:srgbClr val="005E89"/>
          </a:solidFill>
          <a:ln/>
        </p:spPr>
        <p:style>
          <a:lnRef idx="2">
            <a:schemeClr val="accent1">
              <a:shade val="50000"/>
            </a:schemeClr>
          </a:lnRef>
          <a:fillRef idx="1">
            <a:schemeClr val="accent1"/>
          </a:fillRef>
          <a:effectRef idx="0">
            <a:schemeClr val="accent1"/>
          </a:effectRef>
          <a:fontRef idx="minor"/>
        </p:style>
        <p:txBody>
          <a:bodyPr/>
          <a:lstStyle/>
          <a:p>
            <a:r>
              <a:rPr lang="es-ES" sz="2800" b="1" spc="-1" dirty="0">
                <a:solidFill>
                  <a:schemeClr val="bg1"/>
                </a:solidFill>
                <a:latin typeface="Berlin Sans FB Demi" panose="020E0802020502020306" pitchFamily="34" charset="0"/>
              </a:rPr>
              <a:t>Montesquieu clasifica las formas de gobierno a partir de dos criterios: la naturaleza y el principio. El primer criterio dice relación con quiénes gobiernan y cómo gobiernan. En las repúblicas democráticas gobierna el pueblo</a:t>
            </a:r>
            <a:r>
              <a:rPr lang="es-ES" sz="3200" b="1" spc="-1" dirty="0">
                <a:solidFill>
                  <a:schemeClr val="bg1"/>
                </a:solidFill>
                <a:latin typeface="Berlin Sans FB Demi" panose="020E0802020502020306" pitchFamily="34" charset="0"/>
              </a:rPr>
              <a:t> </a:t>
            </a:r>
            <a:r>
              <a:rPr lang="es-ES" sz="2800" b="1" spc="-1" dirty="0">
                <a:solidFill>
                  <a:schemeClr val="bg1"/>
                </a:solidFill>
                <a:latin typeface="Berlin Sans FB Demi" panose="020E0802020502020306" pitchFamily="34" charset="0"/>
              </a:rPr>
              <a:t>en pleno.</a:t>
            </a:r>
          </a:p>
        </p:txBody>
      </p:sp>
      <p:sp>
        <p:nvSpPr>
          <p:cNvPr id="489" name="CustomShape 84"/>
          <p:cNvSpPr/>
          <p:nvPr/>
        </p:nvSpPr>
        <p:spPr>
          <a:xfrm>
            <a:off x="867706" y="3849940"/>
            <a:ext cx="6613920" cy="2373740"/>
          </a:xfrm>
          <a:prstGeom prst="roundRect">
            <a:avLst>
              <a:gd name="adj" fmla="val 7326"/>
            </a:avLst>
          </a:prstGeom>
          <a:solidFill>
            <a:srgbClr val="005E89"/>
          </a:solidFill>
          <a:ln/>
        </p:spPr>
        <p:style>
          <a:lnRef idx="2">
            <a:schemeClr val="accent1">
              <a:shade val="50000"/>
            </a:schemeClr>
          </a:lnRef>
          <a:fillRef idx="1">
            <a:schemeClr val="accent1"/>
          </a:fillRef>
          <a:effectRef idx="0">
            <a:schemeClr val="accent1"/>
          </a:effectRef>
          <a:fontRef idx="minor"/>
        </p:style>
        <p:txBody>
          <a:bodyPr/>
          <a:lstStyle/>
          <a:p>
            <a:r>
              <a:rPr lang="es-ES" sz="2800" b="1" spc="-1" dirty="0">
                <a:solidFill>
                  <a:schemeClr val="bg1"/>
                </a:solidFill>
                <a:latin typeface="Berlin Sans FB Demi" panose="020E0802020502020306" pitchFamily="34" charset="0"/>
              </a:rPr>
              <a:t>En las repúblicas aristocráticas una parte de ese pueblo; en las monarquías gobierna uno solo sujeto a leyes; y en el gobierno despótico gobierna uno de acuerdo a su propia voluntad.</a:t>
            </a:r>
          </a:p>
        </p:txBody>
      </p:sp>
    </p:spTree>
    <p:extLst>
      <p:ext uri="{BB962C8B-B14F-4D97-AF65-F5344CB8AC3E}">
        <p14:creationId xmlns:p14="http://schemas.microsoft.com/office/powerpoint/2010/main" val="336982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00" fill="hold">
                                          <p:stCondLst>
                                            <p:cond delay="0"/>
                                          </p:stCondLst>
                                        </p:cTn>
                                        <p:tgtEl>
                                          <p:spTgt spid="457"/>
                                        </p:tgtEl>
                                        <p:attrNameLst>
                                          <p:attrName>r</p:attrName>
                                        </p:attrNameLst>
                                      </p:cBhvr>
                                    </p:animRot>
                                    <p:animRot by="-240000">
                                      <p:cBhvr>
                                        <p:cTn id="7" dur="400" fill="hold">
                                          <p:stCondLst>
                                            <p:cond delay="400"/>
                                          </p:stCondLst>
                                        </p:cTn>
                                        <p:tgtEl>
                                          <p:spTgt spid="457"/>
                                        </p:tgtEl>
                                        <p:attrNameLst>
                                          <p:attrName>r</p:attrName>
                                        </p:attrNameLst>
                                      </p:cBhvr>
                                    </p:animRot>
                                    <p:animRot by="240000">
                                      <p:cBhvr>
                                        <p:cTn id="8" dur="400" fill="hold">
                                          <p:stCondLst>
                                            <p:cond delay="800"/>
                                          </p:stCondLst>
                                        </p:cTn>
                                        <p:tgtEl>
                                          <p:spTgt spid="457"/>
                                        </p:tgtEl>
                                        <p:attrNameLst>
                                          <p:attrName>r</p:attrName>
                                        </p:attrNameLst>
                                      </p:cBhvr>
                                    </p:animRot>
                                    <p:animRot by="-240000">
                                      <p:cBhvr>
                                        <p:cTn id="9" dur="400" fill="hold">
                                          <p:stCondLst>
                                            <p:cond delay="1200"/>
                                          </p:stCondLst>
                                        </p:cTn>
                                        <p:tgtEl>
                                          <p:spTgt spid="457"/>
                                        </p:tgtEl>
                                        <p:attrNameLst>
                                          <p:attrName>r</p:attrName>
                                        </p:attrNameLst>
                                      </p:cBhvr>
                                    </p:animRot>
                                    <p:animRot by="120000">
                                      <p:cBhvr>
                                        <p:cTn id="10" dur="400" fill="hold">
                                          <p:stCondLst>
                                            <p:cond delay="1600"/>
                                          </p:stCondLst>
                                        </p:cTn>
                                        <p:tgtEl>
                                          <p:spTgt spid="457"/>
                                        </p:tgtEl>
                                        <p:attrNameLst>
                                          <p:attrName>r</p:attrName>
                                        </p:attrNameLst>
                                      </p:cBhvr>
                                    </p:animRot>
                                  </p:childTnLst>
                                </p:cTn>
                              </p:par>
                              <p:par>
                                <p:cTn id="11" presetID="31" presetClass="exit" presetSubtype="0" repeatCount="indefinite" fill="hold" nodeType="withEffect">
                                  <p:stCondLst>
                                    <p:cond delay="0"/>
                                  </p:stCondLst>
                                  <p:childTnLst>
                                    <p:anim calcmode="lin" valueType="num">
                                      <p:cBhvr>
                                        <p:cTn id="12" dur="1000"/>
                                        <p:tgtEl>
                                          <p:spTgt spid="425"/>
                                        </p:tgtEl>
                                        <p:attrNameLst>
                                          <p:attrName>ppt_w</p:attrName>
                                        </p:attrNameLst>
                                      </p:cBhvr>
                                      <p:tavLst>
                                        <p:tav tm="0">
                                          <p:val>
                                            <p:strVal val="ppt_w"/>
                                          </p:val>
                                        </p:tav>
                                        <p:tav tm="100000">
                                          <p:val>
                                            <p:fltVal val="0"/>
                                          </p:val>
                                        </p:tav>
                                      </p:tavLst>
                                    </p:anim>
                                    <p:anim calcmode="lin" valueType="num">
                                      <p:cBhvr>
                                        <p:cTn id="13" dur="1000"/>
                                        <p:tgtEl>
                                          <p:spTgt spid="425"/>
                                        </p:tgtEl>
                                        <p:attrNameLst>
                                          <p:attrName>ppt_h</p:attrName>
                                        </p:attrNameLst>
                                      </p:cBhvr>
                                      <p:tavLst>
                                        <p:tav tm="0">
                                          <p:val>
                                            <p:strVal val="ppt_h"/>
                                          </p:val>
                                        </p:tav>
                                        <p:tav tm="100000">
                                          <p:val>
                                            <p:fltVal val="0"/>
                                          </p:val>
                                        </p:tav>
                                      </p:tavLst>
                                    </p:anim>
                                    <p:anim calcmode="lin" valueType="num">
                                      <p:cBhvr>
                                        <p:cTn id="14" dur="1000"/>
                                        <p:tgtEl>
                                          <p:spTgt spid="425"/>
                                        </p:tgtEl>
                                        <p:attrNameLst>
                                          <p:attrName>style.rotation</p:attrName>
                                        </p:attrNameLst>
                                      </p:cBhvr>
                                      <p:tavLst>
                                        <p:tav tm="0">
                                          <p:val>
                                            <p:fltVal val="0"/>
                                          </p:val>
                                        </p:tav>
                                        <p:tav tm="100000">
                                          <p:val>
                                            <p:fltVal val="90"/>
                                          </p:val>
                                        </p:tav>
                                      </p:tavLst>
                                    </p:anim>
                                    <p:animEffect transition="out" filter="fade">
                                      <p:cBhvr>
                                        <p:cTn id="15" dur="1000"/>
                                        <p:tgtEl>
                                          <p:spTgt spid="425"/>
                                        </p:tgtEl>
                                      </p:cBhvr>
                                    </p:animEffect>
                                    <p:set>
                                      <p:cBhvr>
                                        <p:cTn id="16" dur="1" fill="hold">
                                          <p:stCondLst>
                                            <p:cond delay="999"/>
                                          </p:stCondLst>
                                        </p:cTn>
                                        <p:tgtEl>
                                          <p:spTgt spid="4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CustomShape 1"/>
          <p:cNvSpPr/>
          <p:nvPr/>
        </p:nvSpPr>
        <p:spPr>
          <a:xfrm>
            <a:off x="5040" y="5561640"/>
            <a:ext cx="12207600" cy="1320480"/>
          </a:xfrm>
          <a:prstGeom prst="rect">
            <a:avLst/>
          </a:prstGeom>
          <a:gradFill rotWithShape="0">
            <a:gsLst>
              <a:gs pos="0">
                <a:srgbClr val="FFFFFF"/>
              </a:gs>
              <a:gs pos="100000">
                <a:srgbClr val="DEF2FB"/>
              </a:gs>
            </a:gsLst>
            <a:lin ang="5400000"/>
          </a:gradFill>
          <a:ln>
            <a:noFill/>
          </a:ln>
        </p:spPr>
        <p:style>
          <a:lnRef idx="2">
            <a:schemeClr val="accent1">
              <a:shade val="50000"/>
            </a:schemeClr>
          </a:lnRef>
          <a:fillRef idx="1">
            <a:schemeClr val="accent1"/>
          </a:fillRef>
          <a:effectRef idx="0">
            <a:schemeClr val="accent1"/>
          </a:effectRef>
          <a:fontRef idx="minor"/>
        </p:style>
      </p:sp>
      <p:sp>
        <p:nvSpPr>
          <p:cNvPr id="492" name="CustomShape 2"/>
          <p:cNvSpPr/>
          <p:nvPr/>
        </p:nvSpPr>
        <p:spPr>
          <a:xfrm flipV="1">
            <a:off x="37068" y="26257"/>
            <a:ext cx="12169440" cy="3007800"/>
          </a:xfrm>
          <a:prstGeom prst="rect">
            <a:avLst/>
          </a:prstGeom>
          <a:gradFill rotWithShape="0">
            <a:gsLst>
              <a:gs pos="0">
                <a:srgbClr val="FFFFFF"/>
              </a:gs>
              <a:gs pos="100000">
                <a:srgbClr val="DEF2FB"/>
              </a:gs>
            </a:gsLst>
            <a:lin ang="16200000"/>
          </a:gradFill>
          <a:ln>
            <a:noFill/>
          </a:ln>
        </p:spPr>
        <p:style>
          <a:lnRef idx="2">
            <a:schemeClr val="accent1">
              <a:shade val="50000"/>
            </a:schemeClr>
          </a:lnRef>
          <a:fillRef idx="1">
            <a:schemeClr val="accent1"/>
          </a:fillRef>
          <a:effectRef idx="0">
            <a:schemeClr val="accent1"/>
          </a:effectRef>
          <a:fontRef idx="minor"/>
        </p:style>
        <p:txBody>
          <a:bodyPr/>
          <a:lstStyle/>
          <a:p>
            <a:endParaRPr lang="es-ES" dirty="0"/>
          </a:p>
        </p:txBody>
      </p:sp>
      <p:grpSp>
        <p:nvGrpSpPr>
          <p:cNvPr id="493" name="Group 3"/>
          <p:cNvGrpSpPr/>
          <p:nvPr/>
        </p:nvGrpSpPr>
        <p:grpSpPr>
          <a:xfrm>
            <a:off x="-14760" y="5075280"/>
            <a:ext cx="5524560" cy="1807200"/>
            <a:chOff x="-14760" y="5075280"/>
            <a:chExt cx="5524560" cy="1807200"/>
          </a:xfrm>
        </p:grpSpPr>
        <p:sp>
          <p:nvSpPr>
            <p:cNvPr id="494" name="CustomShape 4"/>
            <p:cNvSpPr/>
            <p:nvPr/>
          </p:nvSpPr>
          <p:spPr>
            <a:xfrm flipH="1">
              <a:off x="2429280" y="5316120"/>
              <a:ext cx="2420280" cy="1555200"/>
            </a:xfrm>
            <a:custGeom>
              <a:avLst/>
              <a:gdLst/>
              <a:ahLst/>
              <a:cxnLst/>
              <a:rect l="l" t="t" r="r" b="b"/>
              <a:pathLst>
                <a:path w="7178" h="4622">
                  <a:moveTo>
                    <a:pt x="0" y="4622"/>
                  </a:moveTo>
                  <a:lnTo>
                    <a:pt x="2505" y="4622"/>
                  </a:lnTo>
                  <a:lnTo>
                    <a:pt x="7178" y="0"/>
                  </a:lnTo>
                  <a:lnTo>
                    <a:pt x="4673" y="0"/>
                  </a:lnTo>
                  <a:lnTo>
                    <a:pt x="0" y="4622"/>
                  </a:lnTo>
                  <a:close/>
                </a:path>
              </a:pathLst>
            </a:custGeom>
            <a:gradFill rotWithShape="0">
              <a:gsLst>
                <a:gs pos="0">
                  <a:srgbClr val="DEF2FB"/>
                </a:gs>
                <a:gs pos="100000">
                  <a:srgbClr val="FFFFFF"/>
                </a:gs>
              </a:gsLst>
              <a:lin ang="13500000"/>
            </a:gradFill>
            <a:ln>
              <a:noFill/>
            </a:ln>
          </p:spPr>
          <p:style>
            <a:lnRef idx="0">
              <a:scrgbClr r="0" g="0" b="0"/>
            </a:lnRef>
            <a:fillRef idx="0">
              <a:scrgbClr r="0" g="0" b="0"/>
            </a:fillRef>
            <a:effectRef idx="0">
              <a:scrgbClr r="0" g="0" b="0"/>
            </a:effectRef>
            <a:fontRef idx="minor"/>
          </p:style>
        </p:sp>
        <p:sp>
          <p:nvSpPr>
            <p:cNvPr id="495" name="CustomShape 5"/>
            <p:cNvSpPr/>
            <p:nvPr/>
          </p:nvSpPr>
          <p:spPr>
            <a:xfrm flipH="1">
              <a:off x="627120" y="6005880"/>
              <a:ext cx="2264400" cy="874080"/>
            </a:xfrm>
            <a:custGeom>
              <a:avLst/>
              <a:gdLst/>
              <a:ahLst/>
              <a:cxnLst/>
              <a:rect l="l" t="t" r="r" b="b"/>
              <a:pathLst>
                <a:path w="6712" h="2596">
                  <a:moveTo>
                    <a:pt x="6679" y="2596"/>
                  </a:moveTo>
                  <a:lnTo>
                    <a:pt x="6712" y="0"/>
                  </a:lnTo>
                  <a:lnTo>
                    <a:pt x="3344" y="0"/>
                  </a:lnTo>
                  <a:cubicBezTo>
                    <a:pt x="2463" y="0"/>
                    <a:pt x="1836" y="722"/>
                    <a:pt x="1593" y="971"/>
                  </a:cubicBezTo>
                  <a:lnTo>
                    <a:pt x="0" y="2596"/>
                  </a:lnTo>
                  <a:lnTo>
                    <a:pt x="6679" y="2596"/>
                  </a:lnTo>
                  <a:close/>
                </a:path>
              </a:pathLst>
            </a:custGeom>
            <a:gradFill rotWithShape="0">
              <a:gsLst>
                <a:gs pos="0">
                  <a:srgbClr val="9EDBF6"/>
                </a:gs>
                <a:gs pos="100000">
                  <a:srgbClr val="DEF2FB"/>
                </a:gs>
              </a:gsLst>
              <a:lin ang="10800000"/>
            </a:gradFill>
            <a:ln>
              <a:noFill/>
            </a:ln>
          </p:spPr>
          <p:style>
            <a:lnRef idx="0">
              <a:scrgbClr r="0" g="0" b="0"/>
            </a:lnRef>
            <a:fillRef idx="0">
              <a:scrgbClr r="0" g="0" b="0"/>
            </a:fillRef>
            <a:effectRef idx="0">
              <a:scrgbClr r="0" g="0" b="0"/>
            </a:effectRef>
            <a:fontRef idx="minor"/>
          </p:style>
        </p:sp>
        <p:sp>
          <p:nvSpPr>
            <p:cNvPr id="496" name="CustomShape 6"/>
            <p:cNvSpPr/>
            <p:nvPr/>
          </p:nvSpPr>
          <p:spPr>
            <a:xfrm flipH="1">
              <a:off x="-15120" y="5679360"/>
              <a:ext cx="2583720" cy="1200600"/>
            </a:xfrm>
            <a:custGeom>
              <a:avLst/>
              <a:gdLst/>
              <a:ahLst/>
              <a:cxnLst/>
              <a:rect l="l" t="t" r="r" b="b"/>
              <a:pathLst>
                <a:path w="7662" h="3566">
                  <a:moveTo>
                    <a:pt x="0" y="3566"/>
                  </a:moveTo>
                  <a:lnTo>
                    <a:pt x="7616" y="3566"/>
                  </a:lnTo>
                  <a:lnTo>
                    <a:pt x="7662" y="0"/>
                  </a:lnTo>
                  <a:lnTo>
                    <a:pt x="4294" y="0"/>
                  </a:lnTo>
                  <a:cubicBezTo>
                    <a:pt x="3413" y="0"/>
                    <a:pt x="2786" y="722"/>
                    <a:pt x="2543" y="971"/>
                  </a:cubicBezTo>
                  <a:lnTo>
                    <a:pt x="0" y="3566"/>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497" name="CustomShape 7"/>
            <p:cNvSpPr/>
            <p:nvPr/>
          </p:nvSpPr>
          <p:spPr>
            <a:xfrm flipH="1">
              <a:off x="-360" y="5822640"/>
              <a:ext cx="2375640" cy="1057320"/>
            </a:xfrm>
            <a:custGeom>
              <a:avLst/>
              <a:gdLst/>
              <a:ahLst/>
              <a:cxnLst/>
              <a:rect l="l" t="t" r="r" b="b"/>
              <a:pathLst>
                <a:path w="7047" h="3141">
                  <a:moveTo>
                    <a:pt x="0" y="3141"/>
                  </a:moveTo>
                  <a:lnTo>
                    <a:pt x="7047" y="3141"/>
                  </a:lnTo>
                  <a:lnTo>
                    <a:pt x="7047" y="0"/>
                  </a:lnTo>
                  <a:lnTo>
                    <a:pt x="3672" y="0"/>
                  </a:lnTo>
                  <a:cubicBezTo>
                    <a:pt x="2974" y="0"/>
                    <a:pt x="2638" y="449"/>
                    <a:pt x="2353" y="740"/>
                  </a:cubicBezTo>
                  <a:lnTo>
                    <a:pt x="0" y="3141"/>
                  </a:lnTo>
                  <a:close/>
                </a:path>
              </a:pathLst>
            </a:custGeom>
            <a:gradFill rotWithShape="0">
              <a:gsLst>
                <a:gs pos="0">
                  <a:srgbClr val="25C1FF"/>
                </a:gs>
                <a:gs pos="100000">
                  <a:srgbClr val="00B4FF"/>
                </a:gs>
              </a:gsLst>
              <a:lin ang="10800000"/>
            </a:gradFill>
            <a:ln>
              <a:noFill/>
            </a:ln>
          </p:spPr>
          <p:style>
            <a:lnRef idx="0">
              <a:scrgbClr r="0" g="0" b="0"/>
            </a:lnRef>
            <a:fillRef idx="0">
              <a:scrgbClr r="0" g="0" b="0"/>
            </a:fillRef>
            <a:effectRef idx="0">
              <a:scrgbClr r="0" g="0" b="0"/>
            </a:effectRef>
            <a:fontRef idx="minor"/>
          </p:style>
        </p:sp>
        <p:sp>
          <p:nvSpPr>
            <p:cNvPr id="498" name="CustomShape 8"/>
            <p:cNvSpPr/>
            <p:nvPr/>
          </p:nvSpPr>
          <p:spPr>
            <a:xfrm flipH="1">
              <a:off x="-9000" y="5075280"/>
              <a:ext cx="4569480" cy="1805040"/>
            </a:xfrm>
            <a:custGeom>
              <a:avLst/>
              <a:gdLst/>
              <a:ahLst/>
              <a:cxnLst/>
              <a:rect l="l" t="t" r="r" b="b"/>
              <a:pathLst>
                <a:path w="13547" h="5362">
                  <a:moveTo>
                    <a:pt x="0" y="5362"/>
                  </a:moveTo>
                  <a:lnTo>
                    <a:pt x="13547" y="5362"/>
                  </a:lnTo>
                  <a:lnTo>
                    <a:pt x="13547" y="0"/>
                  </a:lnTo>
                  <a:lnTo>
                    <a:pt x="10370" y="3156"/>
                  </a:lnTo>
                  <a:cubicBezTo>
                    <a:pt x="9986" y="3539"/>
                    <a:pt x="9554" y="4092"/>
                    <a:pt x="8974" y="4092"/>
                  </a:cubicBezTo>
                  <a:lnTo>
                    <a:pt x="2642" y="4092"/>
                  </a:lnTo>
                  <a:cubicBezTo>
                    <a:pt x="1146" y="4092"/>
                    <a:pt x="1177" y="4169"/>
                    <a:pt x="626" y="4727"/>
                  </a:cubicBezTo>
                  <a:lnTo>
                    <a:pt x="0" y="5362"/>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499" name="CustomShape 9"/>
            <p:cNvSpPr/>
            <p:nvPr/>
          </p:nvSpPr>
          <p:spPr>
            <a:xfrm flipH="1">
              <a:off x="-360" y="6112080"/>
              <a:ext cx="1394280" cy="767880"/>
            </a:xfrm>
            <a:custGeom>
              <a:avLst/>
              <a:gdLst/>
              <a:ahLst/>
              <a:cxnLst/>
              <a:rect l="l" t="t" r="r" b="b"/>
              <a:pathLst>
                <a:path w="4136" h="2284">
                  <a:moveTo>
                    <a:pt x="0" y="2284"/>
                  </a:moveTo>
                  <a:lnTo>
                    <a:pt x="4136" y="2284"/>
                  </a:lnTo>
                  <a:lnTo>
                    <a:pt x="4136" y="0"/>
                  </a:lnTo>
                  <a:lnTo>
                    <a:pt x="2522" y="0"/>
                  </a:lnTo>
                  <a:cubicBezTo>
                    <a:pt x="2226" y="0"/>
                    <a:pt x="1918" y="327"/>
                    <a:pt x="1711" y="538"/>
                  </a:cubicBezTo>
                  <a:lnTo>
                    <a:pt x="0" y="2284"/>
                  </a:lnTo>
                  <a:close/>
                </a:path>
              </a:pathLst>
            </a:custGeom>
            <a:gradFill rotWithShape="0">
              <a:gsLst>
                <a:gs pos="0">
                  <a:srgbClr val="9EDBF6"/>
                </a:gs>
                <a:gs pos="100000">
                  <a:srgbClr val="DEF2FB"/>
                </a:gs>
              </a:gsLst>
              <a:lin ang="10800000"/>
            </a:gradFill>
            <a:ln>
              <a:noFill/>
            </a:ln>
          </p:spPr>
          <p:style>
            <a:lnRef idx="0">
              <a:scrgbClr r="0" g="0" b="0"/>
            </a:lnRef>
            <a:fillRef idx="0">
              <a:scrgbClr r="0" g="0" b="0"/>
            </a:fillRef>
            <a:effectRef idx="0">
              <a:scrgbClr r="0" g="0" b="0"/>
            </a:effectRef>
            <a:fontRef idx="minor"/>
          </p:style>
        </p:sp>
        <p:sp>
          <p:nvSpPr>
            <p:cNvPr id="500" name="CustomShape 10"/>
            <p:cNvSpPr/>
            <p:nvPr/>
          </p:nvSpPr>
          <p:spPr>
            <a:xfrm flipH="1">
              <a:off x="-8280" y="5828040"/>
              <a:ext cx="1072080" cy="1054440"/>
            </a:xfrm>
            <a:custGeom>
              <a:avLst/>
              <a:gdLst/>
              <a:ahLst/>
              <a:cxnLst/>
              <a:rect l="l" t="t" r="r" b="b"/>
              <a:pathLst>
                <a:path w="3317" h="3131">
                  <a:moveTo>
                    <a:pt x="3317" y="3131"/>
                  </a:moveTo>
                  <a:lnTo>
                    <a:pt x="0" y="3131"/>
                  </a:lnTo>
                  <a:lnTo>
                    <a:pt x="3087" y="0"/>
                  </a:lnTo>
                  <a:lnTo>
                    <a:pt x="3317" y="0"/>
                  </a:lnTo>
                  <a:lnTo>
                    <a:pt x="3317" y="3131"/>
                  </a:lnTo>
                  <a:close/>
                </a:path>
              </a:pathLst>
            </a:custGeom>
            <a:gradFill rotWithShape="0">
              <a:gsLst>
                <a:gs pos="0">
                  <a:srgbClr val="25C1FF"/>
                </a:gs>
                <a:gs pos="100000">
                  <a:srgbClr val="00B4FF"/>
                </a:gs>
              </a:gsLst>
              <a:lin ang="10800000"/>
            </a:gradFill>
            <a:ln>
              <a:noFill/>
            </a:ln>
          </p:spPr>
          <p:style>
            <a:lnRef idx="0">
              <a:scrgbClr r="0" g="0" b="0"/>
            </a:lnRef>
            <a:fillRef idx="0">
              <a:scrgbClr r="0" g="0" b="0"/>
            </a:fillRef>
            <a:effectRef idx="0">
              <a:scrgbClr r="0" g="0" b="0"/>
            </a:effectRef>
            <a:fontRef idx="minor"/>
          </p:style>
        </p:sp>
        <p:sp>
          <p:nvSpPr>
            <p:cNvPr id="501" name="CustomShape 11"/>
            <p:cNvSpPr/>
            <p:nvPr/>
          </p:nvSpPr>
          <p:spPr>
            <a:xfrm flipH="1">
              <a:off x="3000960" y="5312880"/>
              <a:ext cx="1717920" cy="1556640"/>
            </a:xfrm>
            <a:custGeom>
              <a:avLst/>
              <a:gdLst/>
              <a:ahLst/>
              <a:cxnLst/>
              <a:rect l="l" t="t" r="r" b="b"/>
              <a:pathLst>
                <a:path w="5097" h="4621">
                  <a:moveTo>
                    <a:pt x="0" y="4621"/>
                  </a:moveTo>
                  <a:lnTo>
                    <a:pt x="424" y="4621"/>
                  </a:lnTo>
                  <a:lnTo>
                    <a:pt x="5097" y="0"/>
                  </a:lnTo>
                  <a:lnTo>
                    <a:pt x="4673" y="0"/>
                  </a:lnTo>
                  <a:lnTo>
                    <a:pt x="0" y="4621"/>
                  </a:lnTo>
                  <a:close/>
                </a:path>
              </a:pathLst>
            </a:custGeom>
            <a:gradFill rotWithShape="0">
              <a:gsLst>
                <a:gs pos="0">
                  <a:srgbClr val="9EDBF6"/>
                </a:gs>
                <a:gs pos="100000">
                  <a:srgbClr val="DEF2FB"/>
                </a:gs>
              </a:gsLst>
              <a:lin ang="13500000"/>
            </a:gradFill>
            <a:ln>
              <a:noFill/>
            </a:ln>
          </p:spPr>
          <p:style>
            <a:lnRef idx="0">
              <a:scrgbClr r="0" g="0" b="0"/>
            </a:lnRef>
            <a:fillRef idx="0">
              <a:scrgbClr r="0" g="0" b="0"/>
            </a:fillRef>
            <a:effectRef idx="0">
              <a:scrgbClr r="0" g="0" b="0"/>
            </a:effectRef>
            <a:fontRef idx="minor"/>
          </p:style>
        </p:sp>
        <p:sp>
          <p:nvSpPr>
            <p:cNvPr id="502" name="CustomShape 12"/>
            <p:cNvSpPr/>
            <p:nvPr/>
          </p:nvSpPr>
          <p:spPr>
            <a:xfrm flipH="1">
              <a:off x="4050360" y="5756040"/>
              <a:ext cx="1459440" cy="1113480"/>
            </a:xfrm>
            <a:custGeom>
              <a:avLst/>
              <a:gdLst/>
              <a:ahLst/>
              <a:cxnLst/>
              <a:rect l="l" t="t" r="r" b="b"/>
              <a:pathLst>
                <a:path w="4329" h="3303">
                  <a:moveTo>
                    <a:pt x="982" y="3303"/>
                  </a:moveTo>
                  <a:lnTo>
                    <a:pt x="4329" y="0"/>
                  </a:lnTo>
                  <a:lnTo>
                    <a:pt x="3348" y="0"/>
                  </a:lnTo>
                  <a:lnTo>
                    <a:pt x="0" y="3303"/>
                  </a:lnTo>
                  <a:lnTo>
                    <a:pt x="982" y="3303"/>
                  </a:lnTo>
                  <a:close/>
                </a:path>
              </a:pathLst>
            </a:custGeom>
            <a:gradFill rotWithShape="0">
              <a:gsLst>
                <a:gs pos="0">
                  <a:srgbClr val="DEF2FB"/>
                </a:gs>
                <a:gs pos="100000">
                  <a:srgbClr val="FFFFFF"/>
                </a:gs>
              </a:gsLst>
              <a:lin ang="13500000"/>
            </a:gradFill>
            <a:ln>
              <a:noFill/>
            </a:ln>
          </p:spPr>
          <p:style>
            <a:lnRef idx="0">
              <a:scrgbClr r="0" g="0" b="0"/>
            </a:lnRef>
            <a:fillRef idx="0">
              <a:scrgbClr r="0" g="0" b="0"/>
            </a:fillRef>
            <a:effectRef idx="0">
              <a:scrgbClr r="0" g="0" b="0"/>
            </a:effectRef>
            <a:fontRef idx="minor"/>
          </p:style>
        </p:sp>
      </p:grpSp>
      <p:sp>
        <p:nvSpPr>
          <p:cNvPr id="503" name="CustomShape 13"/>
          <p:cNvSpPr/>
          <p:nvPr/>
        </p:nvSpPr>
        <p:spPr>
          <a:xfrm>
            <a:off x="2880" y="-7920"/>
            <a:ext cx="2195280" cy="1221840"/>
          </a:xfrm>
          <a:custGeom>
            <a:avLst/>
            <a:gdLst/>
            <a:ahLst/>
            <a:cxnLst/>
            <a:rect l="l" t="t" r="r" b="b"/>
            <a:pathLst>
              <a:path w="6077" h="3356">
                <a:moveTo>
                  <a:pt x="6077" y="0"/>
                </a:moveTo>
                <a:lnTo>
                  <a:pt x="0" y="0"/>
                </a:lnTo>
                <a:lnTo>
                  <a:pt x="0" y="3356"/>
                </a:lnTo>
                <a:lnTo>
                  <a:pt x="2371" y="3356"/>
                </a:lnTo>
                <a:cubicBezTo>
                  <a:pt x="2806" y="3356"/>
                  <a:pt x="3259" y="2876"/>
                  <a:pt x="3563" y="2566"/>
                </a:cubicBezTo>
                <a:lnTo>
                  <a:pt x="6077" y="0"/>
                </a:lnTo>
                <a:close/>
              </a:path>
            </a:pathLst>
          </a:custGeom>
          <a:solidFill>
            <a:srgbClr val="7F6B64"/>
          </a:solidFill>
          <a:ln>
            <a:noFill/>
          </a:ln>
        </p:spPr>
        <p:style>
          <a:lnRef idx="0">
            <a:scrgbClr r="0" g="0" b="0"/>
          </a:lnRef>
          <a:fillRef idx="0">
            <a:scrgbClr r="0" g="0" b="0"/>
          </a:fillRef>
          <a:effectRef idx="0">
            <a:scrgbClr r="0" g="0" b="0"/>
          </a:effectRef>
          <a:fontRef idx="minor"/>
        </p:style>
      </p:sp>
      <p:sp>
        <p:nvSpPr>
          <p:cNvPr id="504" name="CustomShape 14"/>
          <p:cNvSpPr/>
          <p:nvPr/>
        </p:nvSpPr>
        <p:spPr>
          <a:xfrm>
            <a:off x="2880" y="-7920"/>
            <a:ext cx="2420640" cy="1380600"/>
          </a:xfrm>
          <a:custGeom>
            <a:avLst/>
            <a:gdLst/>
            <a:ahLst/>
            <a:cxnLst/>
            <a:rect l="l" t="t" r="r" b="b"/>
            <a:pathLst>
              <a:path w="6699" h="3794">
                <a:moveTo>
                  <a:pt x="0" y="3794"/>
                </a:moveTo>
                <a:lnTo>
                  <a:pt x="2462" y="3794"/>
                </a:lnTo>
                <a:cubicBezTo>
                  <a:pt x="3004" y="3794"/>
                  <a:pt x="3568" y="3196"/>
                  <a:pt x="3947" y="2809"/>
                </a:cubicBezTo>
                <a:lnTo>
                  <a:pt x="6699" y="0"/>
                </a:lnTo>
                <a:lnTo>
                  <a:pt x="0" y="0"/>
                </a:lnTo>
                <a:lnTo>
                  <a:pt x="0" y="3794"/>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505" name="CustomShape 15"/>
          <p:cNvSpPr/>
          <p:nvPr/>
        </p:nvSpPr>
        <p:spPr>
          <a:xfrm>
            <a:off x="802800" y="-7920"/>
            <a:ext cx="1941120" cy="721800"/>
          </a:xfrm>
          <a:custGeom>
            <a:avLst/>
            <a:gdLst/>
            <a:ahLst/>
            <a:cxnLst/>
            <a:rect l="l" t="t" r="r" b="b"/>
            <a:pathLst>
              <a:path w="5371" h="1986">
                <a:moveTo>
                  <a:pt x="0" y="0"/>
                </a:moveTo>
                <a:lnTo>
                  <a:pt x="0" y="1986"/>
                </a:lnTo>
                <a:lnTo>
                  <a:pt x="2913" y="1986"/>
                </a:lnTo>
                <a:cubicBezTo>
                  <a:pt x="3447" y="1986"/>
                  <a:pt x="4003" y="1396"/>
                  <a:pt x="4377" y="1015"/>
                </a:cubicBezTo>
                <a:lnTo>
                  <a:pt x="5371" y="0"/>
                </a:lnTo>
                <a:lnTo>
                  <a:pt x="0" y="0"/>
                </a:lnTo>
                <a:close/>
              </a:path>
            </a:pathLst>
          </a:custGeom>
          <a:solidFill>
            <a:srgbClr val="9EDBF6">
              <a:alpha val="44000"/>
            </a:srgbClr>
          </a:solidFill>
          <a:ln>
            <a:noFill/>
          </a:ln>
        </p:spPr>
        <p:style>
          <a:lnRef idx="0">
            <a:scrgbClr r="0" g="0" b="0"/>
          </a:lnRef>
          <a:fillRef idx="0">
            <a:scrgbClr r="0" g="0" b="0"/>
          </a:fillRef>
          <a:effectRef idx="0">
            <a:scrgbClr r="0" g="0" b="0"/>
          </a:effectRef>
          <a:fontRef idx="minor"/>
        </p:style>
      </p:sp>
      <p:sp>
        <p:nvSpPr>
          <p:cNvPr id="506" name="CustomShape 16"/>
          <p:cNvSpPr/>
          <p:nvPr/>
        </p:nvSpPr>
        <p:spPr>
          <a:xfrm>
            <a:off x="2880" y="-7920"/>
            <a:ext cx="2195280" cy="1221840"/>
          </a:xfrm>
          <a:custGeom>
            <a:avLst/>
            <a:gdLst/>
            <a:ahLst/>
            <a:cxnLst/>
            <a:rect l="l" t="t" r="r" b="b"/>
            <a:pathLst>
              <a:path w="6077" h="3356">
                <a:moveTo>
                  <a:pt x="6077" y="0"/>
                </a:moveTo>
                <a:lnTo>
                  <a:pt x="0" y="0"/>
                </a:lnTo>
                <a:lnTo>
                  <a:pt x="0" y="3356"/>
                </a:lnTo>
                <a:lnTo>
                  <a:pt x="2371" y="3356"/>
                </a:lnTo>
                <a:cubicBezTo>
                  <a:pt x="2806" y="3356"/>
                  <a:pt x="3259" y="2876"/>
                  <a:pt x="3563" y="2566"/>
                </a:cubicBezTo>
                <a:lnTo>
                  <a:pt x="6077" y="0"/>
                </a:lnTo>
                <a:close/>
              </a:path>
            </a:pathLst>
          </a:custGeom>
          <a:gradFill rotWithShape="0">
            <a:gsLst>
              <a:gs pos="0">
                <a:srgbClr val="25C1FF"/>
              </a:gs>
              <a:gs pos="100000">
                <a:srgbClr val="00B4FF"/>
              </a:gs>
            </a:gsLst>
            <a:lin ang="0"/>
          </a:gradFill>
          <a:ln>
            <a:noFill/>
          </a:ln>
        </p:spPr>
        <p:style>
          <a:lnRef idx="0">
            <a:scrgbClr r="0" g="0" b="0"/>
          </a:lnRef>
          <a:fillRef idx="0">
            <a:scrgbClr r="0" g="0" b="0"/>
          </a:fillRef>
          <a:effectRef idx="0">
            <a:scrgbClr r="0" g="0" b="0"/>
          </a:effectRef>
          <a:fontRef idx="minor"/>
        </p:style>
      </p:sp>
      <p:sp>
        <p:nvSpPr>
          <p:cNvPr id="507" name="CustomShape 17"/>
          <p:cNvSpPr/>
          <p:nvPr/>
        </p:nvSpPr>
        <p:spPr>
          <a:xfrm>
            <a:off x="162000" y="-7920"/>
            <a:ext cx="1832760" cy="996480"/>
          </a:xfrm>
          <a:custGeom>
            <a:avLst/>
            <a:gdLst/>
            <a:ahLst/>
            <a:cxnLst/>
            <a:rect l="l" t="t" r="r" b="b"/>
            <a:pathLst>
              <a:path w="3863" h="2086">
                <a:moveTo>
                  <a:pt x="2109" y="0"/>
                </a:moveTo>
                <a:lnTo>
                  <a:pt x="3863" y="0"/>
                </a:lnTo>
                <a:lnTo>
                  <a:pt x="1753" y="2086"/>
                </a:lnTo>
                <a:lnTo>
                  <a:pt x="0" y="2086"/>
                </a:lnTo>
                <a:lnTo>
                  <a:pt x="2109" y="0"/>
                </a:lnTo>
                <a:close/>
              </a:path>
            </a:pathLst>
          </a:custGeom>
          <a:solidFill>
            <a:srgbClr val="DEF2FB">
              <a:alpha val="14000"/>
            </a:srgbClr>
          </a:solidFill>
          <a:ln>
            <a:noFill/>
          </a:ln>
        </p:spPr>
        <p:style>
          <a:lnRef idx="0">
            <a:scrgbClr r="0" g="0" b="0"/>
          </a:lnRef>
          <a:fillRef idx="0">
            <a:scrgbClr r="0" g="0" b="0"/>
          </a:fillRef>
          <a:effectRef idx="0">
            <a:scrgbClr r="0" g="0" b="0"/>
          </a:effectRef>
          <a:fontRef idx="minor"/>
        </p:style>
      </p:sp>
      <p:sp>
        <p:nvSpPr>
          <p:cNvPr id="508" name="CustomShape 18"/>
          <p:cNvSpPr/>
          <p:nvPr/>
        </p:nvSpPr>
        <p:spPr>
          <a:xfrm>
            <a:off x="898560" y="8280"/>
            <a:ext cx="946080" cy="529560"/>
          </a:xfrm>
          <a:custGeom>
            <a:avLst/>
            <a:gdLst/>
            <a:ahLst/>
            <a:cxnLst/>
            <a:rect l="l" t="t" r="r" b="b"/>
            <a:pathLst>
              <a:path w="3863" h="2086">
                <a:moveTo>
                  <a:pt x="2109" y="0"/>
                </a:moveTo>
                <a:lnTo>
                  <a:pt x="3863" y="0"/>
                </a:lnTo>
                <a:lnTo>
                  <a:pt x="1753" y="2086"/>
                </a:lnTo>
                <a:lnTo>
                  <a:pt x="0" y="2086"/>
                </a:lnTo>
                <a:lnTo>
                  <a:pt x="2109" y="0"/>
                </a:lnTo>
                <a:close/>
              </a:path>
            </a:pathLst>
          </a:custGeom>
          <a:solidFill>
            <a:srgbClr val="DEF2FB">
              <a:alpha val="14000"/>
            </a:srgbClr>
          </a:solidFill>
          <a:ln>
            <a:noFill/>
          </a:ln>
        </p:spPr>
        <p:style>
          <a:lnRef idx="0">
            <a:scrgbClr r="0" g="0" b="0"/>
          </a:lnRef>
          <a:fillRef idx="0">
            <a:scrgbClr r="0" g="0" b="0"/>
          </a:fillRef>
          <a:effectRef idx="0">
            <a:scrgbClr r="0" g="0" b="0"/>
          </a:effectRef>
          <a:fontRef idx="minor"/>
        </p:style>
      </p:sp>
      <p:grpSp>
        <p:nvGrpSpPr>
          <p:cNvPr id="509" name="Group 19"/>
          <p:cNvGrpSpPr/>
          <p:nvPr/>
        </p:nvGrpSpPr>
        <p:grpSpPr>
          <a:xfrm>
            <a:off x="5594040" y="750600"/>
            <a:ext cx="6047280" cy="5472000"/>
            <a:chOff x="5594040" y="750600"/>
            <a:chExt cx="6047280" cy="5472000"/>
          </a:xfrm>
        </p:grpSpPr>
        <p:sp>
          <p:nvSpPr>
            <p:cNvPr id="510" name="CustomShape 20"/>
            <p:cNvSpPr/>
            <p:nvPr/>
          </p:nvSpPr>
          <p:spPr>
            <a:xfrm>
              <a:off x="6932880" y="3940560"/>
              <a:ext cx="745560" cy="188280"/>
            </a:xfrm>
            <a:custGeom>
              <a:avLst/>
              <a:gdLst/>
              <a:ahLst/>
              <a:cxnLst/>
              <a:rect l="l" t="t" r="r" b="b"/>
              <a:pathLst>
                <a:path w="83" h="21">
                  <a:moveTo>
                    <a:pt x="0" y="21"/>
                  </a:moveTo>
                  <a:lnTo>
                    <a:pt x="83" y="21"/>
                  </a:lnTo>
                  <a:lnTo>
                    <a:pt x="83" y="0"/>
                  </a:lnTo>
                  <a:lnTo>
                    <a:pt x="0" y="0"/>
                  </a:lnTo>
                  <a:lnTo>
                    <a:pt x="0" y="21"/>
                  </a:lnTo>
                  <a:lnTo>
                    <a:pt x="0" y="21"/>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511" name="CustomShape 21"/>
            <p:cNvSpPr/>
            <p:nvPr/>
          </p:nvSpPr>
          <p:spPr>
            <a:xfrm>
              <a:off x="7795440" y="4228200"/>
              <a:ext cx="197280" cy="358920"/>
            </a:xfrm>
            <a:custGeom>
              <a:avLst/>
              <a:gdLst/>
              <a:ahLst/>
              <a:cxnLst/>
              <a:rect l="l" t="t" r="r" b="b"/>
              <a:pathLst>
                <a:path w="8" h="15">
                  <a:moveTo>
                    <a:pt x="4" y="2"/>
                  </a:moveTo>
                  <a:cubicBezTo>
                    <a:pt x="0" y="4"/>
                    <a:pt x="1" y="9"/>
                    <a:pt x="3" y="15"/>
                  </a:cubicBezTo>
                  <a:cubicBezTo>
                    <a:pt x="7" y="15"/>
                    <a:pt x="7" y="15"/>
                    <a:pt x="7" y="15"/>
                  </a:cubicBezTo>
                  <a:cubicBezTo>
                    <a:pt x="7" y="9"/>
                    <a:pt x="7" y="4"/>
                    <a:pt x="8" y="0"/>
                  </a:cubicBezTo>
                  <a:cubicBezTo>
                    <a:pt x="7" y="1"/>
                    <a:pt x="6" y="1"/>
                    <a:pt x="4" y="2"/>
                  </a:cubicBezTo>
                  <a:close/>
                </a:path>
              </a:pathLst>
            </a:custGeom>
            <a:solidFill>
              <a:srgbClr val="FFA47B"/>
            </a:solidFill>
            <a:ln>
              <a:noFill/>
            </a:ln>
          </p:spPr>
          <p:style>
            <a:lnRef idx="0">
              <a:scrgbClr r="0" g="0" b="0"/>
            </a:lnRef>
            <a:fillRef idx="0">
              <a:scrgbClr r="0" g="0" b="0"/>
            </a:fillRef>
            <a:effectRef idx="0">
              <a:scrgbClr r="0" g="0" b="0"/>
            </a:effectRef>
            <a:fontRef idx="minor"/>
          </p:style>
        </p:sp>
        <p:sp>
          <p:nvSpPr>
            <p:cNvPr id="512" name="CustomShape 22"/>
            <p:cNvSpPr/>
            <p:nvPr/>
          </p:nvSpPr>
          <p:spPr>
            <a:xfrm>
              <a:off x="6573600" y="4228200"/>
              <a:ext cx="170280" cy="358920"/>
            </a:xfrm>
            <a:custGeom>
              <a:avLst/>
              <a:gdLst/>
              <a:ahLst/>
              <a:cxnLst/>
              <a:rect l="l" t="t" r="r" b="b"/>
              <a:pathLst>
                <a:path w="7" h="15">
                  <a:moveTo>
                    <a:pt x="4" y="2"/>
                  </a:moveTo>
                  <a:cubicBezTo>
                    <a:pt x="2" y="1"/>
                    <a:pt x="1" y="1"/>
                    <a:pt x="0" y="0"/>
                  </a:cubicBezTo>
                  <a:cubicBezTo>
                    <a:pt x="1" y="4"/>
                    <a:pt x="1" y="9"/>
                    <a:pt x="1" y="15"/>
                  </a:cubicBezTo>
                  <a:cubicBezTo>
                    <a:pt x="5" y="15"/>
                    <a:pt x="5" y="15"/>
                    <a:pt x="5" y="15"/>
                  </a:cubicBezTo>
                  <a:cubicBezTo>
                    <a:pt x="7" y="9"/>
                    <a:pt x="7" y="4"/>
                    <a:pt x="4" y="2"/>
                  </a:cubicBezTo>
                  <a:close/>
                </a:path>
              </a:pathLst>
            </a:custGeom>
            <a:solidFill>
              <a:srgbClr val="FFBD93"/>
            </a:solidFill>
            <a:ln>
              <a:noFill/>
            </a:ln>
          </p:spPr>
          <p:style>
            <a:lnRef idx="0">
              <a:scrgbClr r="0" g="0" b="0"/>
            </a:lnRef>
            <a:fillRef idx="0">
              <a:scrgbClr r="0" g="0" b="0"/>
            </a:fillRef>
            <a:effectRef idx="0">
              <a:scrgbClr r="0" g="0" b="0"/>
            </a:effectRef>
            <a:fontRef idx="minor"/>
          </p:style>
        </p:sp>
        <p:sp>
          <p:nvSpPr>
            <p:cNvPr id="513" name="CustomShape 23"/>
            <p:cNvSpPr/>
            <p:nvPr/>
          </p:nvSpPr>
          <p:spPr>
            <a:xfrm>
              <a:off x="6959880" y="3482280"/>
              <a:ext cx="691560" cy="1104840"/>
            </a:xfrm>
            <a:custGeom>
              <a:avLst/>
              <a:gdLst/>
              <a:ahLst/>
              <a:cxnLst/>
              <a:rect l="l" t="t" r="r" b="b"/>
              <a:pathLst>
                <a:path w="29" h="46">
                  <a:moveTo>
                    <a:pt x="23" y="4"/>
                  </a:moveTo>
                  <a:cubicBezTo>
                    <a:pt x="23" y="0"/>
                    <a:pt x="5" y="1"/>
                    <a:pt x="5" y="5"/>
                  </a:cubicBezTo>
                  <a:cubicBezTo>
                    <a:pt x="5" y="21"/>
                    <a:pt x="1" y="23"/>
                    <a:pt x="1" y="23"/>
                  </a:cubicBezTo>
                  <a:cubicBezTo>
                    <a:pt x="1" y="23"/>
                    <a:pt x="0" y="36"/>
                    <a:pt x="4" y="46"/>
                  </a:cubicBezTo>
                  <a:cubicBezTo>
                    <a:pt x="12" y="46"/>
                    <a:pt x="12" y="46"/>
                    <a:pt x="12" y="46"/>
                  </a:cubicBezTo>
                  <a:cubicBezTo>
                    <a:pt x="13" y="38"/>
                    <a:pt x="13" y="38"/>
                    <a:pt x="13" y="38"/>
                  </a:cubicBezTo>
                  <a:cubicBezTo>
                    <a:pt x="15" y="38"/>
                    <a:pt x="15" y="38"/>
                    <a:pt x="15" y="38"/>
                  </a:cubicBezTo>
                  <a:cubicBezTo>
                    <a:pt x="17" y="38"/>
                    <a:pt x="17" y="38"/>
                    <a:pt x="17" y="38"/>
                  </a:cubicBezTo>
                  <a:cubicBezTo>
                    <a:pt x="17" y="46"/>
                    <a:pt x="17" y="46"/>
                    <a:pt x="17" y="46"/>
                  </a:cubicBezTo>
                  <a:cubicBezTo>
                    <a:pt x="25" y="46"/>
                    <a:pt x="25" y="46"/>
                    <a:pt x="25" y="46"/>
                  </a:cubicBezTo>
                  <a:cubicBezTo>
                    <a:pt x="29" y="36"/>
                    <a:pt x="28" y="23"/>
                    <a:pt x="28" y="23"/>
                  </a:cubicBezTo>
                  <a:cubicBezTo>
                    <a:pt x="28" y="23"/>
                    <a:pt x="23" y="20"/>
                    <a:pt x="23" y="4"/>
                  </a:cubicBezTo>
                  <a:close/>
                </a:path>
              </a:pathLst>
            </a:custGeom>
            <a:solidFill>
              <a:srgbClr val="FFA461"/>
            </a:solidFill>
            <a:ln>
              <a:noFill/>
            </a:ln>
          </p:spPr>
          <p:style>
            <a:lnRef idx="0">
              <a:scrgbClr r="0" g="0" b="0"/>
            </a:lnRef>
            <a:fillRef idx="0">
              <a:scrgbClr r="0" g="0" b="0"/>
            </a:fillRef>
            <a:effectRef idx="0">
              <a:scrgbClr r="0" g="0" b="0"/>
            </a:effectRef>
            <a:fontRef idx="minor"/>
          </p:style>
        </p:sp>
        <p:sp>
          <p:nvSpPr>
            <p:cNvPr id="514" name="CustomShape 24"/>
            <p:cNvSpPr/>
            <p:nvPr/>
          </p:nvSpPr>
          <p:spPr>
            <a:xfrm>
              <a:off x="6474600" y="4039560"/>
              <a:ext cx="844200" cy="547920"/>
            </a:xfrm>
            <a:custGeom>
              <a:avLst/>
              <a:gdLst/>
              <a:ahLst/>
              <a:cxnLst/>
              <a:rect l="l" t="t" r="r" b="b"/>
              <a:pathLst>
                <a:path w="35" h="23">
                  <a:moveTo>
                    <a:pt x="21" y="0"/>
                  </a:moveTo>
                  <a:cubicBezTo>
                    <a:pt x="7" y="3"/>
                    <a:pt x="7" y="3"/>
                    <a:pt x="7" y="3"/>
                  </a:cubicBezTo>
                  <a:cubicBezTo>
                    <a:pt x="3" y="4"/>
                    <a:pt x="0" y="8"/>
                    <a:pt x="1" y="13"/>
                  </a:cubicBezTo>
                  <a:cubicBezTo>
                    <a:pt x="1" y="16"/>
                    <a:pt x="1" y="19"/>
                    <a:pt x="2" y="23"/>
                  </a:cubicBezTo>
                  <a:cubicBezTo>
                    <a:pt x="34" y="23"/>
                    <a:pt x="34" y="23"/>
                    <a:pt x="34" y="23"/>
                  </a:cubicBezTo>
                  <a:cubicBezTo>
                    <a:pt x="35" y="8"/>
                    <a:pt x="35" y="8"/>
                    <a:pt x="35" y="8"/>
                  </a:cubicBezTo>
                  <a:cubicBezTo>
                    <a:pt x="35" y="8"/>
                    <a:pt x="24" y="5"/>
                    <a:pt x="21" y="0"/>
                  </a:cubicBezTo>
                  <a:close/>
                </a:path>
              </a:pathLst>
            </a:custGeom>
            <a:solidFill>
              <a:srgbClr val="414F59"/>
            </a:solidFill>
            <a:ln>
              <a:noFill/>
            </a:ln>
          </p:spPr>
          <p:style>
            <a:lnRef idx="0">
              <a:scrgbClr r="0" g="0" b="0"/>
            </a:lnRef>
            <a:fillRef idx="0">
              <a:scrgbClr r="0" g="0" b="0"/>
            </a:fillRef>
            <a:effectRef idx="0">
              <a:scrgbClr r="0" g="0" b="0"/>
            </a:effectRef>
            <a:fontRef idx="minor"/>
          </p:style>
        </p:sp>
        <p:sp>
          <p:nvSpPr>
            <p:cNvPr id="515" name="CustomShape 25"/>
            <p:cNvSpPr/>
            <p:nvPr/>
          </p:nvSpPr>
          <p:spPr>
            <a:xfrm>
              <a:off x="7292520" y="4039560"/>
              <a:ext cx="817200" cy="547920"/>
            </a:xfrm>
            <a:custGeom>
              <a:avLst/>
              <a:gdLst/>
              <a:ahLst/>
              <a:cxnLst/>
              <a:rect l="l" t="t" r="r" b="b"/>
              <a:pathLst>
                <a:path w="34" h="23">
                  <a:moveTo>
                    <a:pt x="27" y="3"/>
                  </a:moveTo>
                  <a:cubicBezTo>
                    <a:pt x="14" y="0"/>
                    <a:pt x="14" y="0"/>
                    <a:pt x="14" y="0"/>
                  </a:cubicBezTo>
                  <a:cubicBezTo>
                    <a:pt x="8" y="5"/>
                    <a:pt x="1" y="8"/>
                    <a:pt x="1" y="8"/>
                  </a:cubicBezTo>
                  <a:cubicBezTo>
                    <a:pt x="0" y="23"/>
                    <a:pt x="0" y="23"/>
                    <a:pt x="0" y="23"/>
                  </a:cubicBezTo>
                  <a:cubicBezTo>
                    <a:pt x="32" y="23"/>
                    <a:pt x="32" y="23"/>
                    <a:pt x="32" y="23"/>
                  </a:cubicBezTo>
                  <a:cubicBezTo>
                    <a:pt x="33" y="19"/>
                    <a:pt x="33" y="16"/>
                    <a:pt x="34" y="13"/>
                  </a:cubicBezTo>
                  <a:cubicBezTo>
                    <a:pt x="34" y="9"/>
                    <a:pt x="31" y="5"/>
                    <a:pt x="27" y="3"/>
                  </a:cubicBezTo>
                  <a:close/>
                </a:path>
              </a:pathLst>
            </a:custGeom>
            <a:solidFill>
              <a:srgbClr val="414F59"/>
            </a:solidFill>
            <a:ln>
              <a:noFill/>
            </a:ln>
          </p:spPr>
          <p:style>
            <a:lnRef idx="0">
              <a:scrgbClr r="0" g="0" b="0"/>
            </a:lnRef>
            <a:fillRef idx="0">
              <a:scrgbClr r="0" g="0" b="0"/>
            </a:fillRef>
            <a:effectRef idx="0">
              <a:scrgbClr r="0" g="0" b="0"/>
            </a:effectRef>
            <a:fontRef idx="minor"/>
          </p:style>
        </p:sp>
        <p:sp>
          <p:nvSpPr>
            <p:cNvPr id="516" name="CustomShape 26"/>
            <p:cNvSpPr/>
            <p:nvPr/>
          </p:nvSpPr>
          <p:spPr>
            <a:xfrm>
              <a:off x="7319520" y="4156200"/>
              <a:ext cx="116280" cy="71640"/>
            </a:xfrm>
            <a:custGeom>
              <a:avLst/>
              <a:gdLst/>
              <a:ahLst/>
              <a:cxnLst/>
              <a:rect l="l" t="t" r="r" b="b"/>
              <a:pathLst>
                <a:path w="13" h="8">
                  <a:moveTo>
                    <a:pt x="3" y="0"/>
                  </a:moveTo>
                  <a:lnTo>
                    <a:pt x="0" y="8"/>
                  </a:lnTo>
                  <a:lnTo>
                    <a:pt x="13" y="3"/>
                  </a:lnTo>
                  <a:lnTo>
                    <a:pt x="5" y="0"/>
                  </a:lnTo>
                  <a:lnTo>
                    <a:pt x="3" y="0"/>
                  </a:lnTo>
                  <a:lnTo>
                    <a:pt x="3" y="0"/>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517" name="CustomShape 27"/>
            <p:cNvSpPr/>
            <p:nvPr/>
          </p:nvSpPr>
          <p:spPr>
            <a:xfrm>
              <a:off x="7175520" y="4183200"/>
              <a:ext cx="143280" cy="215280"/>
            </a:xfrm>
            <a:custGeom>
              <a:avLst/>
              <a:gdLst/>
              <a:ahLst/>
              <a:cxnLst/>
              <a:rect l="l" t="t" r="r" b="b"/>
              <a:pathLst>
                <a:path w="16" h="24">
                  <a:moveTo>
                    <a:pt x="11" y="24"/>
                  </a:moveTo>
                  <a:lnTo>
                    <a:pt x="16" y="24"/>
                  </a:lnTo>
                  <a:lnTo>
                    <a:pt x="16" y="5"/>
                  </a:lnTo>
                  <a:lnTo>
                    <a:pt x="0" y="0"/>
                  </a:lnTo>
                  <a:lnTo>
                    <a:pt x="11" y="24"/>
                  </a:lnTo>
                  <a:lnTo>
                    <a:pt x="11" y="24"/>
                  </a:lnTo>
                  <a:close/>
                </a:path>
              </a:pathLst>
            </a:custGeom>
            <a:solidFill>
              <a:srgbClr val="68747B"/>
            </a:solidFill>
            <a:ln>
              <a:noFill/>
            </a:ln>
          </p:spPr>
          <p:style>
            <a:lnRef idx="0">
              <a:scrgbClr r="0" g="0" b="0"/>
            </a:lnRef>
            <a:fillRef idx="0">
              <a:scrgbClr r="0" g="0" b="0"/>
            </a:fillRef>
            <a:effectRef idx="0">
              <a:scrgbClr r="0" g="0" b="0"/>
            </a:effectRef>
            <a:fontRef idx="minor"/>
          </p:style>
        </p:sp>
        <p:sp>
          <p:nvSpPr>
            <p:cNvPr id="518" name="CustomShape 28"/>
            <p:cNvSpPr/>
            <p:nvPr/>
          </p:nvSpPr>
          <p:spPr>
            <a:xfrm>
              <a:off x="7319520" y="4183200"/>
              <a:ext cx="116280" cy="215280"/>
            </a:xfrm>
            <a:custGeom>
              <a:avLst/>
              <a:gdLst/>
              <a:ahLst/>
              <a:cxnLst/>
              <a:rect l="l" t="t" r="r" b="b"/>
              <a:pathLst>
                <a:path w="13" h="24">
                  <a:moveTo>
                    <a:pt x="0" y="24"/>
                  </a:moveTo>
                  <a:lnTo>
                    <a:pt x="5" y="24"/>
                  </a:lnTo>
                  <a:lnTo>
                    <a:pt x="13" y="0"/>
                  </a:lnTo>
                  <a:lnTo>
                    <a:pt x="0" y="5"/>
                  </a:lnTo>
                  <a:lnTo>
                    <a:pt x="0" y="24"/>
                  </a:lnTo>
                  <a:lnTo>
                    <a:pt x="0" y="24"/>
                  </a:lnTo>
                  <a:close/>
                </a:path>
              </a:pathLst>
            </a:custGeom>
            <a:solidFill>
              <a:srgbClr val="68747B"/>
            </a:solidFill>
            <a:ln>
              <a:noFill/>
            </a:ln>
          </p:spPr>
          <p:style>
            <a:lnRef idx="0">
              <a:scrgbClr r="0" g="0" b="0"/>
            </a:lnRef>
            <a:fillRef idx="0">
              <a:scrgbClr r="0" g="0" b="0"/>
            </a:fillRef>
            <a:effectRef idx="0">
              <a:scrgbClr r="0" g="0" b="0"/>
            </a:effectRef>
            <a:fontRef idx="minor"/>
          </p:style>
        </p:sp>
        <p:sp>
          <p:nvSpPr>
            <p:cNvPr id="519" name="CustomShape 29"/>
            <p:cNvSpPr/>
            <p:nvPr/>
          </p:nvSpPr>
          <p:spPr>
            <a:xfrm>
              <a:off x="7346160" y="3940560"/>
              <a:ext cx="430920" cy="385920"/>
            </a:xfrm>
            <a:custGeom>
              <a:avLst/>
              <a:gdLst/>
              <a:ahLst/>
              <a:cxnLst/>
              <a:rect l="l" t="t" r="r" b="b"/>
              <a:pathLst>
                <a:path w="48" h="43">
                  <a:moveTo>
                    <a:pt x="0" y="24"/>
                  </a:moveTo>
                  <a:lnTo>
                    <a:pt x="10" y="43"/>
                  </a:lnTo>
                  <a:lnTo>
                    <a:pt x="48" y="13"/>
                  </a:lnTo>
                  <a:lnTo>
                    <a:pt x="37" y="0"/>
                  </a:lnTo>
                  <a:lnTo>
                    <a:pt x="0" y="24"/>
                  </a:lnTo>
                  <a:lnTo>
                    <a:pt x="0" y="24"/>
                  </a:lnTo>
                  <a:close/>
                </a:path>
              </a:pathLst>
            </a:custGeom>
            <a:solidFill>
              <a:srgbClr val="00D1FF"/>
            </a:solidFill>
            <a:ln>
              <a:noFill/>
            </a:ln>
          </p:spPr>
          <p:style>
            <a:lnRef idx="0">
              <a:scrgbClr r="0" g="0" b="0"/>
            </a:lnRef>
            <a:fillRef idx="0">
              <a:scrgbClr r="0" g="0" b="0"/>
            </a:fillRef>
            <a:effectRef idx="0">
              <a:scrgbClr r="0" g="0" b="0"/>
            </a:effectRef>
            <a:fontRef idx="minor"/>
          </p:style>
        </p:sp>
        <p:sp>
          <p:nvSpPr>
            <p:cNvPr id="520" name="CustomShape 30"/>
            <p:cNvSpPr/>
            <p:nvPr/>
          </p:nvSpPr>
          <p:spPr>
            <a:xfrm>
              <a:off x="7175520" y="4156200"/>
              <a:ext cx="143280" cy="71640"/>
            </a:xfrm>
            <a:custGeom>
              <a:avLst/>
              <a:gdLst/>
              <a:ahLst/>
              <a:cxnLst/>
              <a:rect l="l" t="t" r="r" b="b"/>
              <a:pathLst>
                <a:path w="16" h="8">
                  <a:moveTo>
                    <a:pt x="8" y="0"/>
                  </a:moveTo>
                  <a:lnTo>
                    <a:pt x="0" y="3"/>
                  </a:lnTo>
                  <a:lnTo>
                    <a:pt x="16" y="8"/>
                  </a:lnTo>
                  <a:lnTo>
                    <a:pt x="11" y="0"/>
                  </a:lnTo>
                  <a:lnTo>
                    <a:pt x="8" y="0"/>
                  </a:lnTo>
                  <a:lnTo>
                    <a:pt x="8" y="0"/>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521" name="CustomShape 31"/>
            <p:cNvSpPr/>
            <p:nvPr/>
          </p:nvSpPr>
          <p:spPr>
            <a:xfrm>
              <a:off x="6843240" y="3940560"/>
              <a:ext cx="430920" cy="385920"/>
            </a:xfrm>
            <a:custGeom>
              <a:avLst/>
              <a:gdLst/>
              <a:ahLst/>
              <a:cxnLst/>
              <a:rect l="l" t="t" r="r" b="b"/>
              <a:pathLst>
                <a:path w="48" h="43">
                  <a:moveTo>
                    <a:pt x="0" y="13"/>
                  </a:moveTo>
                  <a:lnTo>
                    <a:pt x="37" y="43"/>
                  </a:lnTo>
                  <a:lnTo>
                    <a:pt x="48" y="24"/>
                  </a:lnTo>
                  <a:lnTo>
                    <a:pt x="10" y="0"/>
                  </a:lnTo>
                  <a:lnTo>
                    <a:pt x="0" y="13"/>
                  </a:lnTo>
                  <a:lnTo>
                    <a:pt x="0" y="13"/>
                  </a:lnTo>
                  <a:close/>
                </a:path>
              </a:pathLst>
            </a:custGeom>
            <a:solidFill>
              <a:srgbClr val="00D1FF"/>
            </a:solidFill>
            <a:ln>
              <a:noFill/>
            </a:ln>
          </p:spPr>
          <p:style>
            <a:lnRef idx="0">
              <a:scrgbClr r="0" g="0" b="0"/>
            </a:lnRef>
            <a:fillRef idx="0">
              <a:scrgbClr r="0" g="0" b="0"/>
            </a:fillRef>
            <a:effectRef idx="0">
              <a:scrgbClr r="0" g="0" b="0"/>
            </a:effectRef>
            <a:fontRef idx="minor"/>
          </p:style>
        </p:sp>
        <p:sp>
          <p:nvSpPr>
            <p:cNvPr id="522" name="CustomShape 32"/>
            <p:cNvSpPr/>
            <p:nvPr/>
          </p:nvSpPr>
          <p:spPr>
            <a:xfrm>
              <a:off x="7247520" y="4398840"/>
              <a:ext cx="71640" cy="188280"/>
            </a:xfrm>
            <a:custGeom>
              <a:avLst/>
              <a:gdLst/>
              <a:ahLst/>
              <a:cxnLst/>
              <a:rect l="l" t="t" r="r" b="b"/>
              <a:pathLst>
                <a:path w="8" h="21">
                  <a:moveTo>
                    <a:pt x="3" y="0"/>
                  </a:moveTo>
                  <a:lnTo>
                    <a:pt x="0" y="21"/>
                  </a:lnTo>
                  <a:lnTo>
                    <a:pt x="8" y="21"/>
                  </a:lnTo>
                  <a:lnTo>
                    <a:pt x="8" y="0"/>
                  </a:lnTo>
                  <a:lnTo>
                    <a:pt x="3" y="0"/>
                  </a:lnTo>
                  <a:lnTo>
                    <a:pt x="3" y="0"/>
                  </a:lnTo>
                  <a:close/>
                </a:path>
              </a:pathLst>
            </a:custGeom>
            <a:solidFill>
              <a:srgbClr val="68747B"/>
            </a:solidFill>
            <a:ln>
              <a:noFill/>
            </a:ln>
          </p:spPr>
          <p:style>
            <a:lnRef idx="0">
              <a:scrgbClr r="0" g="0" b="0"/>
            </a:lnRef>
            <a:fillRef idx="0">
              <a:scrgbClr r="0" g="0" b="0"/>
            </a:fillRef>
            <a:effectRef idx="0">
              <a:scrgbClr r="0" g="0" b="0"/>
            </a:effectRef>
            <a:fontRef idx="minor"/>
          </p:style>
        </p:sp>
        <p:sp>
          <p:nvSpPr>
            <p:cNvPr id="523" name="CustomShape 33"/>
            <p:cNvSpPr/>
            <p:nvPr/>
          </p:nvSpPr>
          <p:spPr>
            <a:xfrm>
              <a:off x="7319520" y="4398840"/>
              <a:ext cx="44640" cy="188280"/>
            </a:xfrm>
            <a:custGeom>
              <a:avLst/>
              <a:gdLst/>
              <a:ahLst/>
              <a:cxnLst/>
              <a:rect l="l" t="t" r="r" b="b"/>
              <a:pathLst>
                <a:path w="5" h="21">
                  <a:moveTo>
                    <a:pt x="0" y="0"/>
                  </a:moveTo>
                  <a:lnTo>
                    <a:pt x="0" y="21"/>
                  </a:lnTo>
                  <a:lnTo>
                    <a:pt x="5" y="21"/>
                  </a:lnTo>
                  <a:lnTo>
                    <a:pt x="5" y="0"/>
                  </a:lnTo>
                  <a:lnTo>
                    <a:pt x="0" y="0"/>
                  </a:lnTo>
                  <a:lnTo>
                    <a:pt x="0" y="0"/>
                  </a:lnTo>
                  <a:close/>
                </a:path>
              </a:pathLst>
            </a:custGeom>
            <a:solidFill>
              <a:srgbClr val="68747B"/>
            </a:solidFill>
            <a:ln>
              <a:noFill/>
            </a:ln>
          </p:spPr>
          <p:style>
            <a:lnRef idx="0">
              <a:scrgbClr r="0" g="0" b="0"/>
            </a:lnRef>
            <a:fillRef idx="0">
              <a:scrgbClr r="0" g="0" b="0"/>
            </a:fillRef>
            <a:effectRef idx="0">
              <a:scrgbClr r="0" g="0" b="0"/>
            </a:effectRef>
            <a:fontRef idx="minor"/>
          </p:style>
        </p:sp>
        <p:sp>
          <p:nvSpPr>
            <p:cNvPr id="524" name="CustomShape 34"/>
            <p:cNvSpPr/>
            <p:nvPr/>
          </p:nvSpPr>
          <p:spPr>
            <a:xfrm>
              <a:off x="6861240" y="2790360"/>
              <a:ext cx="889200" cy="1077840"/>
            </a:xfrm>
            <a:custGeom>
              <a:avLst/>
              <a:gdLst/>
              <a:ahLst/>
              <a:cxnLst/>
              <a:rect l="l" t="t" r="r" b="b"/>
              <a:pathLst>
                <a:path w="37" h="45">
                  <a:moveTo>
                    <a:pt x="18" y="0"/>
                  </a:moveTo>
                  <a:cubicBezTo>
                    <a:pt x="9" y="0"/>
                    <a:pt x="0" y="10"/>
                    <a:pt x="1" y="22"/>
                  </a:cubicBezTo>
                  <a:cubicBezTo>
                    <a:pt x="2" y="35"/>
                    <a:pt x="12" y="45"/>
                    <a:pt x="18" y="45"/>
                  </a:cubicBezTo>
                  <a:cubicBezTo>
                    <a:pt x="25" y="45"/>
                    <a:pt x="34" y="35"/>
                    <a:pt x="36" y="22"/>
                  </a:cubicBezTo>
                  <a:cubicBezTo>
                    <a:pt x="37" y="10"/>
                    <a:pt x="28" y="0"/>
                    <a:pt x="18" y="0"/>
                  </a:cubicBezTo>
                  <a:close/>
                </a:path>
              </a:pathLst>
            </a:custGeom>
            <a:solidFill>
              <a:srgbClr val="FFB987"/>
            </a:solidFill>
            <a:ln>
              <a:noFill/>
            </a:ln>
          </p:spPr>
          <p:style>
            <a:lnRef idx="0">
              <a:scrgbClr r="0" g="0" b="0"/>
            </a:lnRef>
            <a:fillRef idx="0">
              <a:scrgbClr r="0" g="0" b="0"/>
            </a:fillRef>
            <a:effectRef idx="0">
              <a:scrgbClr r="0" g="0" b="0"/>
            </a:effectRef>
            <a:fontRef idx="minor"/>
          </p:style>
        </p:sp>
        <p:sp>
          <p:nvSpPr>
            <p:cNvPr id="525" name="CustomShape 35"/>
            <p:cNvSpPr/>
            <p:nvPr/>
          </p:nvSpPr>
          <p:spPr>
            <a:xfrm>
              <a:off x="6843240" y="2691720"/>
              <a:ext cx="934200" cy="673560"/>
            </a:xfrm>
            <a:custGeom>
              <a:avLst/>
              <a:gdLst/>
              <a:ahLst/>
              <a:cxnLst/>
              <a:rect l="l" t="t" r="r" b="b"/>
              <a:pathLst>
                <a:path w="39" h="28">
                  <a:moveTo>
                    <a:pt x="20" y="0"/>
                  </a:moveTo>
                  <a:cubicBezTo>
                    <a:pt x="12" y="0"/>
                    <a:pt x="5" y="6"/>
                    <a:pt x="3" y="9"/>
                  </a:cubicBezTo>
                  <a:cubicBezTo>
                    <a:pt x="0" y="13"/>
                    <a:pt x="1" y="24"/>
                    <a:pt x="1" y="24"/>
                  </a:cubicBezTo>
                  <a:cubicBezTo>
                    <a:pt x="3" y="27"/>
                    <a:pt x="3" y="27"/>
                    <a:pt x="3" y="27"/>
                  </a:cubicBezTo>
                  <a:cubicBezTo>
                    <a:pt x="3" y="27"/>
                    <a:pt x="4" y="21"/>
                    <a:pt x="7" y="18"/>
                  </a:cubicBezTo>
                  <a:cubicBezTo>
                    <a:pt x="8" y="16"/>
                    <a:pt x="26" y="13"/>
                    <a:pt x="26" y="13"/>
                  </a:cubicBezTo>
                  <a:cubicBezTo>
                    <a:pt x="26" y="13"/>
                    <a:pt x="31" y="15"/>
                    <a:pt x="32" y="16"/>
                  </a:cubicBezTo>
                  <a:cubicBezTo>
                    <a:pt x="34" y="17"/>
                    <a:pt x="36" y="28"/>
                    <a:pt x="36" y="28"/>
                  </a:cubicBezTo>
                  <a:cubicBezTo>
                    <a:pt x="39" y="25"/>
                    <a:pt x="39" y="25"/>
                    <a:pt x="39" y="25"/>
                  </a:cubicBezTo>
                  <a:cubicBezTo>
                    <a:pt x="39" y="25"/>
                    <a:pt x="39" y="16"/>
                    <a:pt x="37" y="10"/>
                  </a:cubicBezTo>
                  <a:cubicBezTo>
                    <a:pt x="35" y="5"/>
                    <a:pt x="27" y="0"/>
                    <a:pt x="20" y="0"/>
                  </a:cubicBezTo>
                  <a:close/>
                </a:path>
              </a:pathLst>
            </a:custGeom>
            <a:solidFill>
              <a:srgbClr val="FF6800"/>
            </a:solidFill>
            <a:ln>
              <a:noFill/>
            </a:ln>
          </p:spPr>
          <p:style>
            <a:lnRef idx="0">
              <a:scrgbClr r="0" g="0" b="0"/>
            </a:lnRef>
            <a:fillRef idx="0">
              <a:scrgbClr r="0" g="0" b="0"/>
            </a:fillRef>
            <a:effectRef idx="0">
              <a:scrgbClr r="0" g="0" b="0"/>
            </a:effectRef>
            <a:fontRef idx="minor"/>
          </p:style>
        </p:sp>
        <p:sp>
          <p:nvSpPr>
            <p:cNvPr id="526" name="CustomShape 36"/>
            <p:cNvSpPr/>
            <p:nvPr/>
          </p:nvSpPr>
          <p:spPr>
            <a:xfrm>
              <a:off x="5594040" y="1784160"/>
              <a:ext cx="3360240" cy="3360240"/>
            </a:xfrm>
            <a:custGeom>
              <a:avLst/>
              <a:gdLst/>
              <a:ahLst/>
              <a:cxnLst/>
              <a:rect l="l" t="t" r="r" b="b"/>
              <a:pathLst>
                <a:path w="140" h="140">
                  <a:moveTo>
                    <a:pt x="70" y="115"/>
                  </a:moveTo>
                  <a:cubicBezTo>
                    <a:pt x="45" y="115"/>
                    <a:pt x="24" y="95"/>
                    <a:pt x="24" y="70"/>
                  </a:cubicBezTo>
                  <a:cubicBezTo>
                    <a:pt x="24" y="45"/>
                    <a:pt x="45" y="24"/>
                    <a:pt x="70" y="24"/>
                  </a:cubicBezTo>
                  <a:cubicBezTo>
                    <a:pt x="95" y="24"/>
                    <a:pt x="116" y="45"/>
                    <a:pt x="116" y="70"/>
                  </a:cubicBezTo>
                  <a:cubicBezTo>
                    <a:pt x="116" y="95"/>
                    <a:pt x="95" y="115"/>
                    <a:pt x="70" y="115"/>
                  </a:cubicBezTo>
                  <a:close/>
                  <a:moveTo>
                    <a:pt x="139" y="53"/>
                  </a:moveTo>
                  <a:cubicBezTo>
                    <a:pt x="138" y="53"/>
                    <a:pt x="138" y="53"/>
                    <a:pt x="138" y="53"/>
                  </a:cubicBezTo>
                  <a:cubicBezTo>
                    <a:pt x="125" y="54"/>
                    <a:pt x="125" y="54"/>
                    <a:pt x="125" y="54"/>
                  </a:cubicBezTo>
                  <a:cubicBezTo>
                    <a:pt x="123" y="50"/>
                    <a:pt x="121" y="45"/>
                    <a:pt x="119" y="41"/>
                  </a:cubicBezTo>
                  <a:cubicBezTo>
                    <a:pt x="120" y="40"/>
                    <a:pt x="120" y="40"/>
                    <a:pt x="120" y="40"/>
                  </a:cubicBezTo>
                  <a:cubicBezTo>
                    <a:pt x="129" y="33"/>
                    <a:pt x="129" y="33"/>
                    <a:pt x="129" y="33"/>
                  </a:cubicBezTo>
                  <a:cubicBezTo>
                    <a:pt x="130" y="33"/>
                    <a:pt x="130" y="33"/>
                    <a:pt x="130" y="33"/>
                  </a:cubicBezTo>
                  <a:cubicBezTo>
                    <a:pt x="129" y="32"/>
                    <a:pt x="129" y="32"/>
                    <a:pt x="129" y="32"/>
                  </a:cubicBezTo>
                  <a:cubicBezTo>
                    <a:pt x="121" y="21"/>
                    <a:pt x="121" y="21"/>
                    <a:pt x="121" y="21"/>
                  </a:cubicBezTo>
                  <a:cubicBezTo>
                    <a:pt x="121" y="21"/>
                    <a:pt x="121" y="21"/>
                    <a:pt x="121" y="21"/>
                  </a:cubicBezTo>
                  <a:cubicBezTo>
                    <a:pt x="120" y="21"/>
                    <a:pt x="120" y="21"/>
                    <a:pt x="120" y="21"/>
                  </a:cubicBezTo>
                  <a:cubicBezTo>
                    <a:pt x="110" y="29"/>
                    <a:pt x="110" y="29"/>
                    <a:pt x="110" y="29"/>
                  </a:cubicBezTo>
                  <a:cubicBezTo>
                    <a:pt x="106" y="26"/>
                    <a:pt x="102" y="23"/>
                    <a:pt x="98" y="21"/>
                  </a:cubicBezTo>
                  <a:cubicBezTo>
                    <a:pt x="99" y="19"/>
                    <a:pt x="99" y="19"/>
                    <a:pt x="99" y="19"/>
                  </a:cubicBezTo>
                  <a:cubicBezTo>
                    <a:pt x="103" y="9"/>
                    <a:pt x="103" y="9"/>
                    <a:pt x="103" y="9"/>
                  </a:cubicBezTo>
                  <a:cubicBezTo>
                    <a:pt x="103" y="8"/>
                    <a:pt x="103" y="8"/>
                    <a:pt x="103" y="8"/>
                  </a:cubicBezTo>
                  <a:cubicBezTo>
                    <a:pt x="102" y="7"/>
                    <a:pt x="102" y="7"/>
                    <a:pt x="102" y="7"/>
                  </a:cubicBezTo>
                  <a:cubicBezTo>
                    <a:pt x="90" y="2"/>
                    <a:pt x="90" y="2"/>
                    <a:pt x="90" y="2"/>
                  </a:cubicBezTo>
                  <a:cubicBezTo>
                    <a:pt x="90" y="2"/>
                    <a:pt x="90" y="2"/>
                    <a:pt x="90" y="2"/>
                  </a:cubicBezTo>
                  <a:cubicBezTo>
                    <a:pt x="89" y="2"/>
                    <a:pt x="89" y="2"/>
                    <a:pt x="89" y="3"/>
                  </a:cubicBezTo>
                  <a:cubicBezTo>
                    <a:pt x="84" y="15"/>
                    <a:pt x="84" y="15"/>
                    <a:pt x="84" y="15"/>
                  </a:cubicBezTo>
                  <a:cubicBezTo>
                    <a:pt x="79" y="14"/>
                    <a:pt x="75" y="13"/>
                    <a:pt x="70" y="13"/>
                  </a:cubicBezTo>
                  <a:cubicBezTo>
                    <a:pt x="70" y="12"/>
                    <a:pt x="70" y="12"/>
                    <a:pt x="70" y="12"/>
                  </a:cubicBezTo>
                  <a:cubicBezTo>
                    <a:pt x="68" y="0"/>
                    <a:pt x="68" y="0"/>
                    <a:pt x="68" y="0"/>
                  </a:cubicBezTo>
                  <a:cubicBezTo>
                    <a:pt x="68" y="0"/>
                    <a:pt x="68" y="0"/>
                    <a:pt x="68" y="0"/>
                  </a:cubicBezTo>
                  <a:cubicBezTo>
                    <a:pt x="67" y="0"/>
                    <a:pt x="67" y="0"/>
                    <a:pt x="67" y="0"/>
                  </a:cubicBezTo>
                  <a:cubicBezTo>
                    <a:pt x="54" y="1"/>
                    <a:pt x="54" y="1"/>
                    <a:pt x="54" y="1"/>
                  </a:cubicBezTo>
                  <a:cubicBezTo>
                    <a:pt x="53" y="1"/>
                    <a:pt x="53" y="2"/>
                    <a:pt x="53" y="2"/>
                  </a:cubicBezTo>
                  <a:cubicBezTo>
                    <a:pt x="53" y="2"/>
                    <a:pt x="53" y="2"/>
                    <a:pt x="53" y="2"/>
                  </a:cubicBezTo>
                  <a:cubicBezTo>
                    <a:pt x="53" y="2"/>
                    <a:pt x="53" y="2"/>
                    <a:pt x="53" y="2"/>
                  </a:cubicBezTo>
                  <a:cubicBezTo>
                    <a:pt x="53" y="2"/>
                    <a:pt x="53" y="2"/>
                    <a:pt x="53" y="2"/>
                  </a:cubicBezTo>
                  <a:cubicBezTo>
                    <a:pt x="54" y="15"/>
                    <a:pt x="54" y="15"/>
                    <a:pt x="54" y="15"/>
                  </a:cubicBezTo>
                  <a:cubicBezTo>
                    <a:pt x="50" y="17"/>
                    <a:pt x="45" y="18"/>
                    <a:pt x="41" y="21"/>
                  </a:cubicBezTo>
                  <a:cubicBezTo>
                    <a:pt x="34" y="11"/>
                    <a:pt x="34" y="11"/>
                    <a:pt x="34" y="11"/>
                  </a:cubicBezTo>
                  <a:cubicBezTo>
                    <a:pt x="33" y="10"/>
                    <a:pt x="33" y="10"/>
                    <a:pt x="32" y="11"/>
                  </a:cubicBezTo>
                  <a:cubicBezTo>
                    <a:pt x="25" y="16"/>
                    <a:pt x="25" y="16"/>
                    <a:pt x="25" y="16"/>
                  </a:cubicBezTo>
                  <a:cubicBezTo>
                    <a:pt x="22" y="19"/>
                    <a:pt x="22" y="19"/>
                    <a:pt x="22" y="19"/>
                  </a:cubicBezTo>
                  <a:cubicBezTo>
                    <a:pt x="21" y="19"/>
                    <a:pt x="21" y="19"/>
                    <a:pt x="21" y="19"/>
                  </a:cubicBezTo>
                  <a:cubicBezTo>
                    <a:pt x="21" y="19"/>
                    <a:pt x="21" y="19"/>
                    <a:pt x="21" y="19"/>
                  </a:cubicBezTo>
                  <a:cubicBezTo>
                    <a:pt x="21" y="20"/>
                    <a:pt x="21" y="20"/>
                    <a:pt x="21" y="20"/>
                  </a:cubicBezTo>
                  <a:cubicBezTo>
                    <a:pt x="29" y="30"/>
                    <a:pt x="29" y="30"/>
                    <a:pt x="29" y="30"/>
                  </a:cubicBezTo>
                  <a:cubicBezTo>
                    <a:pt x="26" y="34"/>
                    <a:pt x="23" y="38"/>
                    <a:pt x="21" y="42"/>
                  </a:cubicBezTo>
                  <a:cubicBezTo>
                    <a:pt x="9" y="37"/>
                    <a:pt x="9" y="37"/>
                    <a:pt x="9" y="37"/>
                  </a:cubicBezTo>
                  <a:cubicBezTo>
                    <a:pt x="9" y="37"/>
                    <a:pt x="9" y="37"/>
                    <a:pt x="9" y="37"/>
                  </a:cubicBezTo>
                  <a:cubicBezTo>
                    <a:pt x="8" y="37"/>
                    <a:pt x="8" y="37"/>
                    <a:pt x="8" y="37"/>
                  </a:cubicBezTo>
                  <a:cubicBezTo>
                    <a:pt x="8" y="37"/>
                    <a:pt x="8" y="37"/>
                    <a:pt x="8" y="37"/>
                  </a:cubicBezTo>
                  <a:cubicBezTo>
                    <a:pt x="4" y="46"/>
                    <a:pt x="4" y="46"/>
                    <a:pt x="4" y="46"/>
                  </a:cubicBezTo>
                  <a:cubicBezTo>
                    <a:pt x="2" y="50"/>
                    <a:pt x="2" y="50"/>
                    <a:pt x="2" y="50"/>
                  </a:cubicBezTo>
                  <a:cubicBezTo>
                    <a:pt x="2" y="50"/>
                    <a:pt x="2" y="51"/>
                    <a:pt x="3" y="51"/>
                  </a:cubicBezTo>
                  <a:cubicBezTo>
                    <a:pt x="15" y="56"/>
                    <a:pt x="15" y="56"/>
                    <a:pt x="15" y="56"/>
                  </a:cubicBezTo>
                  <a:cubicBezTo>
                    <a:pt x="14" y="61"/>
                    <a:pt x="13" y="65"/>
                    <a:pt x="13" y="70"/>
                  </a:cubicBezTo>
                  <a:cubicBezTo>
                    <a:pt x="1" y="72"/>
                    <a:pt x="1" y="72"/>
                    <a:pt x="1" y="72"/>
                  </a:cubicBezTo>
                  <a:cubicBezTo>
                    <a:pt x="0" y="72"/>
                    <a:pt x="0" y="72"/>
                    <a:pt x="0" y="73"/>
                  </a:cubicBezTo>
                  <a:cubicBezTo>
                    <a:pt x="1" y="86"/>
                    <a:pt x="1" y="86"/>
                    <a:pt x="1" y="86"/>
                  </a:cubicBezTo>
                  <a:cubicBezTo>
                    <a:pt x="1" y="86"/>
                    <a:pt x="1" y="86"/>
                    <a:pt x="1" y="86"/>
                  </a:cubicBezTo>
                  <a:cubicBezTo>
                    <a:pt x="2" y="87"/>
                    <a:pt x="2" y="87"/>
                    <a:pt x="2" y="87"/>
                  </a:cubicBezTo>
                  <a:cubicBezTo>
                    <a:pt x="2" y="87"/>
                    <a:pt x="2" y="87"/>
                    <a:pt x="3" y="87"/>
                  </a:cubicBezTo>
                  <a:cubicBezTo>
                    <a:pt x="15" y="85"/>
                    <a:pt x="15" y="85"/>
                    <a:pt x="15" y="85"/>
                  </a:cubicBezTo>
                  <a:cubicBezTo>
                    <a:pt x="17" y="90"/>
                    <a:pt x="19" y="94"/>
                    <a:pt x="21" y="99"/>
                  </a:cubicBezTo>
                  <a:cubicBezTo>
                    <a:pt x="11" y="106"/>
                    <a:pt x="11" y="106"/>
                    <a:pt x="11" y="106"/>
                  </a:cubicBezTo>
                  <a:cubicBezTo>
                    <a:pt x="10" y="107"/>
                    <a:pt x="10" y="107"/>
                    <a:pt x="11" y="108"/>
                  </a:cubicBezTo>
                  <a:cubicBezTo>
                    <a:pt x="14" y="112"/>
                    <a:pt x="14" y="112"/>
                    <a:pt x="14" y="112"/>
                  </a:cubicBezTo>
                  <a:cubicBezTo>
                    <a:pt x="19" y="118"/>
                    <a:pt x="19" y="118"/>
                    <a:pt x="19" y="118"/>
                  </a:cubicBezTo>
                  <a:cubicBezTo>
                    <a:pt x="19" y="119"/>
                    <a:pt x="20" y="119"/>
                    <a:pt x="20" y="119"/>
                  </a:cubicBezTo>
                  <a:cubicBezTo>
                    <a:pt x="31" y="111"/>
                    <a:pt x="31" y="111"/>
                    <a:pt x="31" y="111"/>
                  </a:cubicBezTo>
                  <a:cubicBezTo>
                    <a:pt x="34" y="114"/>
                    <a:pt x="38" y="117"/>
                    <a:pt x="42" y="119"/>
                  </a:cubicBezTo>
                  <a:cubicBezTo>
                    <a:pt x="37" y="131"/>
                    <a:pt x="37" y="131"/>
                    <a:pt x="37" y="131"/>
                  </a:cubicBezTo>
                  <a:cubicBezTo>
                    <a:pt x="37" y="131"/>
                    <a:pt x="37" y="132"/>
                    <a:pt x="38" y="132"/>
                  </a:cubicBezTo>
                  <a:cubicBezTo>
                    <a:pt x="41" y="134"/>
                    <a:pt x="41" y="134"/>
                    <a:pt x="41" y="134"/>
                  </a:cubicBezTo>
                  <a:cubicBezTo>
                    <a:pt x="50" y="137"/>
                    <a:pt x="50" y="137"/>
                    <a:pt x="50" y="137"/>
                  </a:cubicBezTo>
                  <a:cubicBezTo>
                    <a:pt x="50" y="138"/>
                    <a:pt x="51" y="137"/>
                    <a:pt x="51" y="137"/>
                  </a:cubicBezTo>
                  <a:cubicBezTo>
                    <a:pt x="56" y="125"/>
                    <a:pt x="56" y="125"/>
                    <a:pt x="56" y="125"/>
                  </a:cubicBezTo>
                  <a:cubicBezTo>
                    <a:pt x="61" y="126"/>
                    <a:pt x="66" y="127"/>
                    <a:pt x="70" y="127"/>
                  </a:cubicBezTo>
                  <a:cubicBezTo>
                    <a:pt x="71" y="131"/>
                    <a:pt x="71" y="131"/>
                    <a:pt x="71" y="131"/>
                  </a:cubicBezTo>
                  <a:cubicBezTo>
                    <a:pt x="72" y="139"/>
                    <a:pt x="72" y="139"/>
                    <a:pt x="72" y="139"/>
                  </a:cubicBezTo>
                  <a:cubicBezTo>
                    <a:pt x="72" y="140"/>
                    <a:pt x="72" y="140"/>
                    <a:pt x="72" y="140"/>
                  </a:cubicBezTo>
                  <a:cubicBezTo>
                    <a:pt x="72" y="140"/>
                    <a:pt x="73" y="140"/>
                    <a:pt x="73" y="140"/>
                  </a:cubicBezTo>
                  <a:cubicBezTo>
                    <a:pt x="73" y="140"/>
                    <a:pt x="73" y="140"/>
                    <a:pt x="73" y="140"/>
                  </a:cubicBezTo>
                  <a:cubicBezTo>
                    <a:pt x="86" y="138"/>
                    <a:pt x="86" y="138"/>
                    <a:pt x="86" y="138"/>
                  </a:cubicBezTo>
                  <a:cubicBezTo>
                    <a:pt x="87" y="138"/>
                    <a:pt x="87" y="138"/>
                    <a:pt x="87" y="138"/>
                  </a:cubicBezTo>
                  <a:cubicBezTo>
                    <a:pt x="87" y="138"/>
                    <a:pt x="87" y="138"/>
                    <a:pt x="87" y="137"/>
                  </a:cubicBezTo>
                  <a:cubicBezTo>
                    <a:pt x="86" y="124"/>
                    <a:pt x="86" y="124"/>
                    <a:pt x="86" y="124"/>
                  </a:cubicBezTo>
                  <a:cubicBezTo>
                    <a:pt x="90" y="123"/>
                    <a:pt x="95" y="121"/>
                    <a:pt x="99" y="119"/>
                  </a:cubicBezTo>
                  <a:cubicBezTo>
                    <a:pt x="99" y="120"/>
                    <a:pt x="99" y="120"/>
                    <a:pt x="99" y="120"/>
                  </a:cubicBezTo>
                  <a:cubicBezTo>
                    <a:pt x="106" y="129"/>
                    <a:pt x="106" y="129"/>
                    <a:pt x="106" y="129"/>
                  </a:cubicBezTo>
                  <a:cubicBezTo>
                    <a:pt x="107" y="129"/>
                    <a:pt x="107" y="129"/>
                    <a:pt x="107" y="129"/>
                  </a:cubicBezTo>
                  <a:cubicBezTo>
                    <a:pt x="108" y="129"/>
                    <a:pt x="108" y="129"/>
                    <a:pt x="108" y="129"/>
                  </a:cubicBezTo>
                  <a:cubicBezTo>
                    <a:pt x="118" y="121"/>
                    <a:pt x="118" y="121"/>
                    <a:pt x="118" y="121"/>
                  </a:cubicBezTo>
                  <a:cubicBezTo>
                    <a:pt x="119" y="121"/>
                    <a:pt x="119" y="121"/>
                    <a:pt x="119" y="121"/>
                  </a:cubicBezTo>
                  <a:cubicBezTo>
                    <a:pt x="119" y="120"/>
                    <a:pt x="119" y="120"/>
                    <a:pt x="119" y="120"/>
                  </a:cubicBezTo>
                  <a:cubicBezTo>
                    <a:pt x="111" y="109"/>
                    <a:pt x="111" y="109"/>
                    <a:pt x="111" y="109"/>
                  </a:cubicBezTo>
                  <a:cubicBezTo>
                    <a:pt x="114" y="106"/>
                    <a:pt x="117" y="102"/>
                    <a:pt x="119" y="98"/>
                  </a:cubicBezTo>
                  <a:cubicBezTo>
                    <a:pt x="121" y="99"/>
                    <a:pt x="121" y="99"/>
                    <a:pt x="121" y="99"/>
                  </a:cubicBezTo>
                  <a:cubicBezTo>
                    <a:pt x="131" y="103"/>
                    <a:pt x="131" y="103"/>
                    <a:pt x="131" y="103"/>
                  </a:cubicBezTo>
                  <a:cubicBezTo>
                    <a:pt x="132" y="103"/>
                    <a:pt x="132" y="103"/>
                    <a:pt x="132" y="103"/>
                  </a:cubicBezTo>
                  <a:cubicBezTo>
                    <a:pt x="133" y="102"/>
                    <a:pt x="133" y="102"/>
                    <a:pt x="133" y="102"/>
                  </a:cubicBezTo>
                  <a:cubicBezTo>
                    <a:pt x="138" y="90"/>
                    <a:pt x="138" y="90"/>
                    <a:pt x="138" y="90"/>
                  </a:cubicBezTo>
                  <a:cubicBezTo>
                    <a:pt x="138" y="90"/>
                    <a:pt x="138" y="90"/>
                    <a:pt x="138" y="90"/>
                  </a:cubicBezTo>
                  <a:cubicBezTo>
                    <a:pt x="138" y="89"/>
                    <a:pt x="137" y="89"/>
                    <a:pt x="137" y="89"/>
                  </a:cubicBezTo>
                  <a:cubicBezTo>
                    <a:pt x="125" y="84"/>
                    <a:pt x="125" y="84"/>
                    <a:pt x="125" y="84"/>
                  </a:cubicBezTo>
                  <a:cubicBezTo>
                    <a:pt x="126" y="79"/>
                    <a:pt x="127" y="74"/>
                    <a:pt x="127" y="70"/>
                  </a:cubicBezTo>
                  <a:cubicBezTo>
                    <a:pt x="129" y="69"/>
                    <a:pt x="129" y="69"/>
                    <a:pt x="129" y="69"/>
                  </a:cubicBezTo>
                  <a:cubicBezTo>
                    <a:pt x="139" y="68"/>
                    <a:pt x="139" y="68"/>
                    <a:pt x="139" y="68"/>
                  </a:cubicBezTo>
                  <a:cubicBezTo>
                    <a:pt x="140" y="68"/>
                    <a:pt x="140" y="68"/>
                    <a:pt x="140" y="68"/>
                  </a:cubicBezTo>
                  <a:cubicBezTo>
                    <a:pt x="140" y="67"/>
                    <a:pt x="140" y="67"/>
                    <a:pt x="140" y="67"/>
                  </a:cubicBezTo>
                  <a:cubicBezTo>
                    <a:pt x="139" y="54"/>
                    <a:pt x="139" y="54"/>
                    <a:pt x="139" y="54"/>
                  </a:cubicBezTo>
                  <a:cubicBezTo>
                    <a:pt x="139" y="53"/>
                    <a:pt x="139" y="53"/>
                    <a:pt x="139" y="53"/>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527" name="CustomShape 37"/>
            <p:cNvSpPr/>
            <p:nvPr/>
          </p:nvSpPr>
          <p:spPr>
            <a:xfrm>
              <a:off x="6070320" y="2260080"/>
              <a:ext cx="2398680" cy="2399040"/>
            </a:xfrm>
            <a:custGeom>
              <a:avLst/>
              <a:gdLst/>
              <a:ahLst/>
              <a:cxnLst/>
              <a:rect l="l" t="t" r="r" b="b"/>
              <a:pathLst>
                <a:path w="100" h="100">
                  <a:moveTo>
                    <a:pt x="50" y="95"/>
                  </a:moveTo>
                  <a:cubicBezTo>
                    <a:pt x="25" y="95"/>
                    <a:pt x="4" y="75"/>
                    <a:pt x="4" y="50"/>
                  </a:cubicBezTo>
                  <a:cubicBezTo>
                    <a:pt x="4" y="25"/>
                    <a:pt x="25" y="4"/>
                    <a:pt x="50" y="4"/>
                  </a:cubicBezTo>
                  <a:cubicBezTo>
                    <a:pt x="75" y="4"/>
                    <a:pt x="96" y="25"/>
                    <a:pt x="96" y="50"/>
                  </a:cubicBezTo>
                  <a:cubicBezTo>
                    <a:pt x="96" y="75"/>
                    <a:pt x="75" y="95"/>
                    <a:pt x="50" y="95"/>
                  </a:cubicBezTo>
                  <a:close/>
                  <a:moveTo>
                    <a:pt x="50" y="0"/>
                  </a:moveTo>
                  <a:cubicBezTo>
                    <a:pt x="22" y="0"/>
                    <a:pt x="0" y="23"/>
                    <a:pt x="0" y="50"/>
                  </a:cubicBezTo>
                  <a:cubicBezTo>
                    <a:pt x="0" y="78"/>
                    <a:pt x="22" y="100"/>
                    <a:pt x="50" y="100"/>
                  </a:cubicBezTo>
                  <a:cubicBezTo>
                    <a:pt x="78" y="100"/>
                    <a:pt x="100" y="78"/>
                    <a:pt x="100" y="50"/>
                  </a:cubicBezTo>
                  <a:cubicBezTo>
                    <a:pt x="100" y="23"/>
                    <a:pt x="78" y="0"/>
                    <a:pt x="50" y="0"/>
                  </a:cubicBezTo>
                  <a:close/>
                </a:path>
              </a:pathLst>
            </a:custGeom>
            <a:solidFill>
              <a:srgbClr val="00B4FF"/>
            </a:solidFill>
            <a:ln>
              <a:noFill/>
            </a:ln>
          </p:spPr>
          <p:style>
            <a:lnRef idx="0">
              <a:scrgbClr r="0" g="0" b="0"/>
            </a:lnRef>
            <a:fillRef idx="0">
              <a:scrgbClr r="0" g="0" b="0"/>
            </a:fillRef>
            <a:effectRef idx="0">
              <a:scrgbClr r="0" g="0" b="0"/>
            </a:effectRef>
            <a:fontRef idx="minor"/>
          </p:style>
        </p:sp>
        <p:sp>
          <p:nvSpPr>
            <p:cNvPr id="528" name="CustomShape 38"/>
            <p:cNvSpPr/>
            <p:nvPr/>
          </p:nvSpPr>
          <p:spPr>
            <a:xfrm>
              <a:off x="9790560" y="2619720"/>
              <a:ext cx="673560" cy="170280"/>
            </a:xfrm>
            <a:custGeom>
              <a:avLst/>
              <a:gdLst/>
              <a:ahLst/>
              <a:cxnLst/>
              <a:rect l="l" t="t" r="r" b="b"/>
              <a:pathLst>
                <a:path w="75" h="19">
                  <a:moveTo>
                    <a:pt x="0" y="19"/>
                  </a:moveTo>
                  <a:lnTo>
                    <a:pt x="75" y="19"/>
                  </a:lnTo>
                  <a:lnTo>
                    <a:pt x="75" y="0"/>
                  </a:lnTo>
                  <a:lnTo>
                    <a:pt x="0" y="0"/>
                  </a:lnTo>
                  <a:lnTo>
                    <a:pt x="0" y="19"/>
                  </a:lnTo>
                  <a:lnTo>
                    <a:pt x="0" y="19"/>
                  </a:lnTo>
                  <a:close/>
                </a:path>
              </a:pathLst>
            </a:custGeom>
            <a:solidFill>
              <a:srgbClr val="CD4F00"/>
            </a:solidFill>
            <a:ln>
              <a:noFill/>
            </a:ln>
          </p:spPr>
          <p:style>
            <a:lnRef idx="0">
              <a:scrgbClr r="0" g="0" b="0"/>
            </a:lnRef>
            <a:fillRef idx="0">
              <a:scrgbClr r="0" g="0" b="0"/>
            </a:fillRef>
            <a:effectRef idx="0">
              <a:scrgbClr r="0" g="0" b="0"/>
            </a:effectRef>
            <a:fontRef idx="minor"/>
          </p:style>
        </p:sp>
        <p:sp>
          <p:nvSpPr>
            <p:cNvPr id="529" name="CustomShape 39"/>
            <p:cNvSpPr/>
            <p:nvPr/>
          </p:nvSpPr>
          <p:spPr>
            <a:xfrm>
              <a:off x="10581120" y="2880360"/>
              <a:ext cx="197280" cy="341280"/>
            </a:xfrm>
            <a:custGeom>
              <a:avLst/>
              <a:gdLst/>
              <a:ahLst/>
              <a:cxnLst/>
              <a:rect l="l" t="t" r="r" b="b"/>
              <a:pathLst>
                <a:path w="8" h="14">
                  <a:moveTo>
                    <a:pt x="4" y="2"/>
                  </a:moveTo>
                  <a:cubicBezTo>
                    <a:pt x="0" y="4"/>
                    <a:pt x="1" y="8"/>
                    <a:pt x="3" y="14"/>
                  </a:cubicBezTo>
                  <a:cubicBezTo>
                    <a:pt x="7" y="14"/>
                    <a:pt x="7" y="14"/>
                    <a:pt x="7" y="14"/>
                  </a:cubicBezTo>
                  <a:cubicBezTo>
                    <a:pt x="6" y="8"/>
                    <a:pt x="7" y="3"/>
                    <a:pt x="8" y="0"/>
                  </a:cubicBezTo>
                  <a:cubicBezTo>
                    <a:pt x="6" y="0"/>
                    <a:pt x="5" y="1"/>
                    <a:pt x="4" y="2"/>
                  </a:cubicBezTo>
                  <a:close/>
                </a:path>
              </a:pathLst>
            </a:custGeom>
            <a:solidFill>
              <a:srgbClr val="FFA47B"/>
            </a:solidFill>
            <a:ln>
              <a:noFill/>
            </a:ln>
          </p:spPr>
          <p:style>
            <a:lnRef idx="0">
              <a:scrgbClr r="0" g="0" b="0"/>
            </a:lnRef>
            <a:fillRef idx="0">
              <a:scrgbClr r="0" g="0" b="0"/>
            </a:fillRef>
            <a:effectRef idx="0">
              <a:scrgbClr r="0" g="0" b="0"/>
            </a:effectRef>
            <a:fontRef idx="minor"/>
          </p:style>
        </p:sp>
        <p:sp>
          <p:nvSpPr>
            <p:cNvPr id="530" name="CustomShape 40"/>
            <p:cNvSpPr/>
            <p:nvPr/>
          </p:nvSpPr>
          <p:spPr>
            <a:xfrm>
              <a:off x="9457920" y="2880360"/>
              <a:ext cx="170280" cy="341280"/>
            </a:xfrm>
            <a:custGeom>
              <a:avLst/>
              <a:gdLst/>
              <a:ahLst/>
              <a:cxnLst/>
              <a:rect l="l" t="t" r="r" b="b"/>
              <a:pathLst>
                <a:path w="7" h="14">
                  <a:moveTo>
                    <a:pt x="3" y="2"/>
                  </a:moveTo>
                  <a:cubicBezTo>
                    <a:pt x="2" y="1"/>
                    <a:pt x="1" y="1"/>
                    <a:pt x="0" y="0"/>
                  </a:cubicBezTo>
                  <a:cubicBezTo>
                    <a:pt x="1" y="3"/>
                    <a:pt x="1" y="9"/>
                    <a:pt x="1" y="14"/>
                  </a:cubicBezTo>
                  <a:cubicBezTo>
                    <a:pt x="4" y="14"/>
                    <a:pt x="4" y="14"/>
                    <a:pt x="4" y="14"/>
                  </a:cubicBezTo>
                  <a:cubicBezTo>
                    <a:pt x="6" y="8"/>
                    <a:pt x="7" y="4"/>
                    <a:pt x="3" y="2"/>
                  </a:cubicBezTo>
                  <a:close/>
                </a:path>
              </a:pathLst>
            </a:custGeom>
            <a:solidFill>
              <a:srgbClr val="FFBD93"/>
            </a:solidFill>
            <a:ln>
              <a:noFill/>
            </a:ln>
          </p:spPr>
          <p:style>
            <a:lnRef idx="0">
              <a:scrgbClr r="0" g="0" b="0"/>
            </a:lnRef>
            <a:fillRef idx="0">
              <a:scrgbClr r="0" g="0" b="0"/>
            </a:fillRef>
            <a:effectRef idx="0">
              <a:scrgbClr r="0" g="0" b="0"/>
            </a:effectRef>
            <a:fontRef idx="minor"/>
          </p:style>
        </p:sp>
        <p:sp>
          <p:nvSpPr>
            <p:cNvPr id="531" name="CustomShape 41"/>
            <p:cNvSpPr/>
            <p:nvPr/>
          </p:nvSpPr>
          <p:spPr>
            <a:xfrm>
              <a:off x="9817560" y="2215440"/>
              <a:ext cx="619560" cy="1006200"/>
            </a:xfrm>
            <a:custGeom>
              <a:avLst/>
              <a:gdLst/>
              <a:ahLst/>
              <a:cxnLst/>
              <a:rect l="l" t="t" r="r" b="b"/>
              <a:pathLst>
                <a:path w="26" h="42">
                  <a:moveTo>
                    <a:pt x="21" y="3"/>
                  </a:moveTo>
                  <a:cubicBezTo>
                    <a:pt x="20" y="0"/>
                    <a:pt x="4" y="0"/>
                    <a:pt x="4" y="4"/>
                  </a:cubicBezTo>
                  <a:cubicBezTo>
                    <a:pt x="4" y="19"/>
                    <a:pt x="0" y="20"/>
                    <a:pt x="0" y="20"/>
                  </a:cubicBezTo>
                  <a:cubicBezTo>
                    <a:pt x="0" y="20"/>
                    <a:pt x="0" y="33"/>
                    <a:pt x="3" y="42"/>
                  </a:cubicBezTo>
                  <a:cubicBezTo>
                    <a:pt x="11" y="42"/>
                    <a:pt x="11" y="42"/>
                    <a:pt x="11" y="42"/>
                  </a:cubicBezTo>
                  <a:cubicBezTo>
                    <a:pt x="11" y="35"/>
                    <a:pt x="11" y="35"/>
                    <a:pt x="11" y="35"/>
                  </a:cubicBezTo>
                  <a:cubicBezTo>
                    <a:pt x="13" y="35"/>
                    <a:pt x="13" y="35"/>
                    <a:pt x="13" y="35"/>
                  </a:cubicBezTo>
                  <a:cubicBezTo>
                    <a:pt x="15" y="35"/>
                    <a:pt x="15" y="35"/>
                    <a:pt x="15" y="35"/>
                  </a:cubicBezTo>
                  <a:cubicBezTo>
                    <a:pt x="16" y="42"/>
                    <a:pt x="16" y="42"/>
                    <a:pt x="16" y="42"/>
                  </a:cubicBezTo>
                  <a:cubicBezTo>
                    <a:pt x="23" y="42"/>
                    <a:pt x="23" y="42"/>
                    <a:pt x="23" y="42"/>
                  </a:cubicBezTo>
                  <a:cubicBezTo>
                    <a:pt x="26" y="33"/>
                    <a:pt x="26" y="20"/>
                    <a:pt x="26" y="20"/>
                  </a:cubicBezTo>
                  <a:cubicBezTo>
                    <a:pt x="26" y="20"/>
                    <a:pt x="21" y="17"/>
                    <a:pt x="21" y="3"/>
                  </a:cubicBezTo>
                  <a:close/>
                </a:path>
              </a:pathLst>
            </a:custGeom>
            <a:solidFill>
              <a:srgbClr val="FFB987"/>
            </a:solidFill>
            <a:ln>
              <a:noFill/>
            </a:ln>
          </p:spPr>
          <p:style>
            <a:lnRef idx="0">
              <a:scrgbClr r="0" g="0" b="0"/>
            </a:lnRef>
            <a:fillRef idx="0">
              <a:scrgbClr r="0" g="0" b="0"/>
            </a:fillRef>
            <a:effectRef idx="0">
              <a:scrgbClr r="0" g="0" b="0"/>
            </a:effectRef>
            <a:fontRef idx="minor"/>
          </p:style>
        </p:sp>
        <p:sp>
          <p:nvSpPr>
            <p:cNvPr id="532" name="CustomShape 42"/>
            <p:cNvSpPr/>
            <p:nvPr/>
          </p:nvSpPr>
          <p:spPr>
            <a:xfrm>
              <a:off x="9359280" y="2691720"/>
              <a:ext cx="772560" cy="529920"/>
            </a:xfrm>
            <a:custGeom>
              <a:avLst/>
              <a:gdLst/>
              <a:ahLst/>
              <a:cxnLst/>
              <a:rect l="l" t="t" r="r" b="b"/>
              <a:pathLst>
                <a:path w="32" h="22">
                  <a:moveTo>
                    <a:pt x="19" y="0"/>
                  </a:moveTo>
                  <a:cubicBezTo>
                    <a:pt x="7" y="3"/>
                    <a:pt x="7" y="3"/>
                    <a:pt x="7" y="3"/>
                  </a:cubicBezTo>
                  <a:cubicBezTo>
                    <a:pt x="3" y="4"/>
                    <a:pt x="0" y="8"/>
                    <a:pt x="1" y="12"/>
                  </a:cubicBezTo>
                  <a:cubicBezTo>
                    <a:pt x="1" y="15"/>
                    <a:pt x="1" y="18"/>
                    <a:pt x="2" y="22"/>
                  </a:cubicBezTo>
                  <a:cubicBezTo>
                    <a:pt x="32" y="22"/>
                    <a:pt x="32" y="22"/>
                    <a:pt x="32" y="22"/>
                  </a:cubicBezTo>
                  <a:cubicBezTo>
                    <a:pt x="32" y="8"/>
                    <a:pt x="32" y="8"/>
                    <a:pt x="32" y="8"/>
                  </a:cubicBezTo>
                  <a:cubicBezTo>
                    <a:pt x="32" y="8"/>
                    <a:pt x="22" y="5"/>
                    <a:pt x="19" y="0"/>
                  </a:cubicBezTo>
                  <a:close/>
                </a:path>
              </a:pathLst>
            </a:custGeom>
            <a:solidFill>
              <a:srgbClr val="FF6800"/>
            </a:solidFill>
            <a:ln>
              <a:noFill/>
            </a:ln>
          </p:spPr>
          <p:style>
            <a:lnRef idx="0">
              <a:scrgbClr r="0" g="0" b="0"/>
            </a:lnRef>
            <a:fillRef idx="0">
              <a:scrgbClr r="0" g="0" b="0"/>
            </a:fillRef>
            <a:effectRef idx="0">
              <a:scrgbClr r="0" g="0" b="0"/>
            </a:effectRef>
            <a:fontRef idx="minor"/>
          </p:style>
        </p:sp>
        <p:sp>
          <p:nvSpPr>
            <p:cNvPr id="533" name="CustomShape 43"/>
            <p:cNvSpPr/>
            <p:nvPr/>
          </p:nvSpPr>
          <p:spPr>
            <a:xfrm>
              <a:off x="10131840" y="2691720"/>
              <a:ext cx="745560" cy="529920"/>
            </a:xfrm>
            <a:custGeom>
              <a:avLst/>
              <a:gdLst/>
              <a:ahLst/>
              <a:cxnLst/>
              <a:rect l="l" t="t" r="r" b="b"/>
              <a:pathLst>
                <a:path w="31" h="22">
                  <a:moveTo>
                    <a:pt x="25" y="4"/>
                  </a:moveTo>
                  <a:cubicBezTo>
                    <a:pt x="13" y="0"/>
                    <a:pt x="13" y="0"/>
                    <a:pt x="13" y="0"/>
                  </a:cubicBezTo>
                  <a:cubicBezTo>
                    <a:pt x="7" y="6"/>
                    <a:pt x="0" y="8"/>
                    <a:pt x="0" y="8"/>
                  </a:cubicBezTo>
                  <a:cubicBezTo>
                    <a:pt x="0" y="22"/>
                    <a:pt x="0" y="22"/>
                    <a:pt x="0" y="22"/>
                  </a:cubicBezTo>
                  <a:cubicBezTo>
                    <a:pt x="29" y="22"/>
                    <a:pt x="29" y="22"/>
                    <a:pt x="29" y="22"/>
                  </a:cubicBezTo>
                  <a:cubicBezTo>
                    <a:pt x="30" y="18"/>
                    <a:pt x="30" y="15"/>
                    <a:pt x="30" y="13"/>
                  </a:cubicBezTo>
                  <a:cubicBezTo>
                    <a:pt x="31" y="9"/>
                    <a:pt x="28" y="5"/>
                    <a:pt x="25" y="4"/>
                  </a:cubicBezTo>
                  <a:close/>
                </a:path>
              </a:pathLst>
            </a:custGeom>
            <a:solidFill>
              <a:srgbClr val="FF6800"/>
            </a:solidFill>
            <a:ln>
              <a:noFill/>
            </a:ln>
          </p:spPr>
          <p:style>
            <a:lnRef idx="0">
              <a:scrgbClr r="0" g="0" b="0"/>
            </a:lnRef>
            <a:fillRef idx="0">
              <a:scrgbClr r="0" g="0" b="0"/>
            </a:fillRef>
            <a:effectRef idx="0">
              <a:scrgbClr r="0" g="0" b="0"/>
            </a:effectRef>
            <a:fontRef idx="minor"/>
          </p:style>
        </p:sp>
        <p:sp>
          <p:nvSpPr>
            <p:cNvPr id="534" name="CustomShape 44"/>
            <p:cNvSpPr/>
            <p:nvPr/>
          </p:nvSpPr>
          <p:spPr>
            <a:xfrm>
              <a:off x="10131840" y="2808360"/>
              <a:ext cx="116280" cy="71640"/>
            </a:xfrm>
            <a:custGeom>
              <a:avLst/>
              <a:gdLst/>
              <a:ahLst/>
              <a:cxnLst/>
              <a:rect l="l" t="t" r="r" b="b"/>
              <a:pathLst>
                <a:path w="13" h="8">
                  <a:moveTo>
                    <a:pt x="2" y="3"/>
                  </a:moveTo>
                  <a:lnTo>
                    <a:pt x="0" y="8"/>
                  </a:lnTo>
                  <a:lnTo>
                    <a:pt x="13" y="3"/>
                  </a:lnTo>
                  <a:lnTo>
                    <a:pt x="5" y="0"/>
                  </a:lnTo>
                  <a:lnTo>
                    <a:pt x="2" y="3"/>
                  </a:lnTo>
                  <a:lnTo>
                    <a:pt x="2" y="3"/>
                  </a:lnTo>
                  <a:close/>
                </a:path>
              </a:pathLst>
            </a:custGeom>
            <a:solidFill>
              <a:srgbClr val="CD4F00"/>
            </a:solidFill>
            <a:ln>
              <a:noFill/>
            </a:ln>
          </p:spPr>
          <p:style>
            <a:lnRef idx="0">
              <a:scrgbClr r="0" g="0" b="0"/>
            </a:lnRef>
            <a:fillRef idx="0">
              <a:scrgbClr r="0" g="0" b="0"/>
            </a:fillRef>
            <a:effectRef idx="0">
              <a:scrgbClr r="0" g="0" b="0"/>
            </a:effectRef>
            <a:fontRef idx="minor"/>
          </p:style>
        </p:sp>
        <p:sp>
          <p:nvSpPr>
            <p:cNvPr id="535" name="CustomShape 45"/>
            <p:cNvSpPr/>
            <p:nvPr/>
          </p:nvSpPr>
          <p:spPr>
            <a:xfrm>
              <a:off x="10006200" y="2862360"/>
              <a:ext cx="125280" cy="188280"/>
            </a:xfrm>
            <a:custGeom>
              <a:avLst/>
              <a:gdLst/>
              <a:ahLst/>
              <a:cxnLst/>
              <a:rect l="l" t="t" r="r" b="b"/>
              <a:pathLst>
                <a:path w="14" h="21">
                  <a:moveTo>
                    <a:pt x="8" y="21"/>
                  </a:moveTo>
                  <a:lnTo>
                    <a:pt x="14" y="21"/>
                  </a:lnTo>
                  <a:lnTo>
                    <a:pt x="14" y="2"/>
                  </a:lnTo>
                  <a:lnTo>
                    <a:pt x="0" y="0"/>
                  </a:lnTo>
                  <a:lnTo>
                    <a:pt x="8" y="21"/>
                  </a:lnTo>
                  <a:lnTo>
                    <a:pt x="8" y="21"/>
                  </a:lnTo>
                  <a:close/>
                </a:path>
              </a:pathLst>
            </a:custGeom>
            <a:solidFill>
              <a:srgbClr val="414F59"/>
            </a:solidFill>
            <a:ln>
              <a:noFill/>
            </a:ln>
          </p:spPr>
          <p:style>
            <a:lnRef idx="0">
              <a:scrgbClr r="0" g="0" b="0"/>
            </a:lnRef>
            <a:fillRef idx="0">
              <a:scrgbClr r="0" g="0" b="0"/>
            </a:fillRef>
            <a:effectRef idx="0">
              <a:scrgbClr r="0" g="0" b="0"/>
            </a:effectRef>
            <a:fontRef idx="minor"/>
          </p:style>
        </p:sp>
        <p:sp>
          <p:nvSpPr>
            <p:cNvPr id="536" name="CustomShape 46"/>
            <p:cNvSpPr/>
            <p:nvPr/>
          </p:nvSpPr>
          <p:spPr>
            <a:xfrm>
              <a:off x="10131840" y="2862360"/>
              <a:ext cx="116280" cy="188280"/>
            </a:xfrm>
            <a:custGeom>
              <a:avLst/>
              <a:gdLst/>
              <a:ahLst/>
              <a:cxnLst/>
              <a:rect l="l" t="t" r="r" b="b"/>
              <a:pathLst>
                <a:path w="13" h="21">
                  <a:moveTo>
                    <a:pt x="0" y="21"/>
                  </a:moveTo>
                  <a:lnTo>
                    <a:pt x="5" y="21"/>
                  </a:lnTo>
                  <a:lnTo>
                    <a:pt x="13" y="0"/>
                  </a:lnTo>
                  <a:lnTo>
                    <a:pt x="0" y="2"/>
                  </a:lnTo>
                  <a:lnTo>
                    <a:pt x="0" y="21"/>
                  </a:lnTo>
                  <a:lnTo>
                    <a:pt x="0" y="21"/>
                  </a:lnTo>
                  <a:close/>
                </a:path>
              </a:pathLst>
            </a:custGeom>
            <a:solidFill>
              <a:srgbClr val="414F59"/>
            </a:solidFill>
            <a:ln>
              <a:noFill/>
            </a:ln>
          </p:spPr>
          <p:style>
            <a:lnRef idx="0">
              <a:scrgbClr r="0" g="0" b="0"/>
            </a:lnRef>
            <a:fillRef idx="0">
              <a:scrgbClr r="0" g="0" b="0"/>
            </a:fillRef>
            <a:effectRef idx="0">
              <a:scrgbClr r="0" g="0" b="0"/>
            </a:effectRef>
            <a:fontRef idx="minor"/>
          </p:style>
        </p:sp>
        <p:sp>
          <p:nvSpPr>
            <p:cNvPr id="537" name="CustomShape 47"/>
            <p:cNvSpPr/>
            <p:nvPr/>
          </p:nvSpPr>
          <p:spPr>
            <a:xfrm>
              <a:off x="10149840" y="2619720"/>
              <a:ext cx="412920" cy="332280"/>
            </a:xfrm>
            <a:custGeom>
              <a:avLst/>
              <a:gdLst/>
              <a:ahLst/>
              <a:cxnLst/>
              <a:rect l="l" t="t" r="r" b="b"/>
              <a:pathLst>
                <a:path w="46" h="37">
                  <a:moveTo>
                    <a:pt x="0" y="24"/>
                  </a:moveTo>
                  <a:lnTo>
                    <a:pt x="11" y="37"/>
                  </a:lnTo>
                  <a:lnTo>
                    <a:pt x="46" y="13"/>
                  </a:lnTo>
                  <a:lnTo>
                    <a:pt x="35" y="0"/>
                  </a:lnTo>
                  <a:lnTo>
                    <a:pt x="0" y="24"/>
                  </a:lnTo>
                  <a:lnTo>
                    <a:pt x="0" y="24"/>
                  </a:lnTo>
                  <a:close/>
                </a:path>
              </a:pathLst>
            </a:custGeom>
            <a:solidFill>
              <a:srgbClr val="FFA461"/>
            </a:solidFill>
            <a:ln>
              <a:noFill/>
            </a:ln>
          </p:spPr>
          <p:style>
            <a:lnRef idx="0">
              <a:scrgbClr r="0" g="0" b="0"/>
            </a:lnRef>
            <a:fillRef idx="0">
              <a:scrgbClr r="0" g="0" b="0"/>
            </a:fillRef>
            <a:effectRef idx="0">
              <a:scrgbClr r="0" g="0" b="0"/>
            </a:effectRef>
            <a:fontRef idx="minor"/>
          </p:style>
        </p:sp>
        <p:sp>
          <p:nvSpPr>
            <p:cNvPr id="538" name="CustomShape 48"/>
            <p:cNvSpPr/>
            <p:nvPr/>
          </p:nvSpPr>
          <p:spPr>
            <a:xfrm>
              <a:off x="10006200" y="2808360"/>
              <a:ext cx="125280" cy="71640"/>
            </a:xfrm>
            <a:custGeom>
              <a:avLst/>
              <a:gdLst/>
              <a:ahLst/>
              <a:cxnLst/>
              <a:rect l="l" t="t" r="r" b="b"/>
              <a:pathLst>
                <a:path w="14" h="8">
                  <a:moveTo>
                    <a:pt x="8" y="0"/>
                  </a:moveTo>
                  <a:lnTo>
                    <a:pt x="0" y="3"/>
                  </a:lnTo>
                  <a:lnTo>
                    <a:pt x="14" y="8"/>
                  </a:lnTo>
                  <a:lnTo>
                    <a:pt x="11" y="3"/>
                  </a:lnTo>
                  <a:lnTo>
                    <a:pt x="8" y="0"/>
                  </a:lnTo>
                  <a:lnTo>
                    <a:pt x="8" y="0"/>
                  </a:lnTo>
                  <a:close/>
                </a:path>
              </a:pathLst>
            </a:custGeom>
            <a:solidFill>
              <a:srgbClr val="CD4F00"/>
            </a:solidFill>
            <a:ln>
              <a:noFill/>
            </a:ln>
          </p:spPr>
          <p:style>
            <a:lnRef idx="0">
              <a:scrgbClr r="0" g="0" b="0"/>
            </a:lnRef>
            <a:fillRef idx="0">
              <a:scrgbClr r="0" g="0" b="0"/>
            </a:fillRef>
            <a:effectRef idx="0">
              <a:scrgbClr r="0" g="0" b="0"/>
            </a:effectRef>
            <a:fontRef idx="minor"/>
          </p:style>
        </p:sp>
        <p:sp>
          <p:nvSpPr>
            <p:cNvPr id="539" name="CustomShape 49"/>
            <p:cNvSpPr/>
            <p:nvPr/>
          </p:nvSpPr>
          <p:spPr>
            <a:xfrm>
              <a:off x="9700560" y="2619720"/>
              <a:ext cx="403920" cy="332280"/>
            </a:xfrm>
            <a:custGeom>
              <a:avLst/>
              <a:gdLst/>
              <a:ahLst/>
              <a:cxnLst/>
              <a:rect l="l" t="t" r="r" b="b"/>
              <a:pathLst>
                <a:path w="45" h="37">
                  <a:moveTo>
                    <a:pt x="0" y="13"/>
                  </a:moveTo>
                  <a:lnTo>
                    <a:pt x="34" y="37"/>
                  </a:lnTo>
                  <a:lnTo>
                    <a:pt x="45" y="24"/>
                  </a:lnTo>
                  <a:lnTo>
                    <a:pt x="10" y="0"/>
                  </a:lnTo>
                  <a:lnTo>
                    <a:pt x="0" y="13"/>
                  </a:lnTo>
                  <a:lnTo>
                    <a:pt x="0" y="13"/>
                  </a:lnTo>
                  <a:close/>
                </a:path>
              </a:pathLst>
            </a:custGeom>
            <a:solidFill>
              <a:srgbClr val="FFA461"/>
            </a:solidFill>
            <a:ln>
              <a:noFill/>
            </a:ln>
          </p:spPr>
          <p:style>
            <a:lnRef idx="0">
              <a:scrgbClr r="0" g="0" b="0"/>
            </a:lnRef>
            <a:fillRef idx="0">
              <a:scrgbClr r="0" g="0" b="0"/>
            </a:fillRef>
            <a:effectRef idx="0">
              <a:scrgbClr r="0" g="0" b="0"/>
            </a:effectRef>
            <a:fontRef idx="minor"/>
          </p:style>
        </p:sp>
        <p:sp>
          <p:nvSpPr>
            <p:cNvPr id="540" name="CustomShape 50"/>
            <p:cNvSpPr/>
            <p:nvPr/>
          </p:nvSpPr>
          <p:spPr>
            <a:xfrm>
              <a:off x="10077840" y="3051000"/>
              <a:ext cx="53640" cy="170280"/>
            </a:xfrm>
            <a:custGeom>
              <a:avLst/>
              <a:gdLst/>
              <a:ahLst/>
              <a:cxnLst/>
              <a:rect l="l" t="t" r="r" b="b"/>
              <a:pathLst>
                <a:path w="6" h="19">
                  <a:moveTo>
                    <a:pt x="0" y="0"/>
                  </a:moveTo>
                  <a:lnTo>
                    <a:pt x="0" y="19"/>
                  </a:lnTo>
                  <a:lnTo>
                    <a:pt x="6" y="19"/>
                  </a:lnTo>
                  <a:lnTo>
                    <a:pt x="6" y="0"/>
                  </a:lnTo>
                  <a:lnTo>
                    <a:pt x="0" y="0"/>
                  </a:lnTo>
                  <a:lnTo>
                    <a:pt x="0" y="0"/>
                  </a:lnTo>
                  <a:close/>
                </a:path>
              </a:pathLst>
            </a:custGeom>
            <a:solidFill>
              <a:srgbClr val="414F59"/>
            </a:solidFill>
            <a:ln>
              <a:noFill/>
            </a:ln>
          </p:spPr>
          <p:style>
            <a:lnRef idx="0">
              <a:scrgbClr r="0" g="0" b="0"/>
            </a:lnRef>
            <a:fillRef idx="0">
              <a:scrgbClr r="0" g="0" b="0"/>
            </a:fillRef>
            <a:effectRef idx="0">
              <a:scrgbClr r="0" g="0" b="0"/>
            </a:effectRef>
            <a:fontRef idx="minor"/>
          </p:style>
        </p:sp>
        <p:sp>
          <p:nvSpPr>
            <p:cNvPr id="541" name="CustomShape 51"/>
            <p:cNvSpPr/>
            <p:nvPr/>
          </p:nvSpPr>
          <p:spPr>
            <a:xfrm>
              <a:off x="10131840" y="3051000"/>
              <a:ext cx="71640" cy="170280"/>
            </a:xfrm>
            <a:custGeom>
              <a:avLst/>
              <a:gdLst/>
              <a:ahLst/>
              <a:cxnLst/>
              <a:rect l="l" t="t" r="r" b="b"/>
              <a:pathLst>
                <a:path w="8" h="19">
                  <a:moveTo>
                    <a:pt x="0" y="0"/>
                  </a:moveTo>
                  <a:lnTo>
                    <a:pt x="0" y="19"/>
                  </a:lnTo>
                  <a:lnTo>
                    <a:pt x="8" y="19"/>
                  </a:lnTo>
                  <a:lnTo>
                    <a:pt x="5" y="0"/>
                  </a:lnTo>
                  <a:lnTo>
                    <a:pt x="0" y="0"/>
                  </a:lnTo>
                  <a:lnTo>
                    <a:pt x="0" y="0"/>
                  </a:lnTo>
                  <a:close/>
                </a:path>
              </a:pathLst>
            </a:custGeom>
            <a:solidFill>
              <a:srgbClr val="414F59"/>
            </a:solidFill>
            <a:ln>
              <a:noFill/>
            </a:ln>
          </p:spPr>
          <p:style>
            <a:lnRef idx="0">
              <a:scrgbClr r="0" g="0" b="0"/>
            </a:lnRef>
            <a:fillRef idx="0">
              <a:scrgbClr r="0" g="0" b="0"/>
            </a:fillRef>
            <a:effectRef idx="0">
              <a:scrgbClr r="0" g="0" b="0"/>
            </a:effectRef>
            <a:fontRef idx="minor"/>
          </p:style>
        </p:sp>
        <p:sp>
          <p:nvSpPr>
            <p:cNvPr id="542" name="CustomShape 52"/>
            <p:cNvSpPr/>
            <p:nvPr/>
          </p:nvSpPr>
          <p:spPr>
            <a:xfrm>
              <a:off x="9718560" y="1568520"/>
              <a:ext cx="817200" cy="979200"/>
            </a:xfrm>
            <a:custGeom>
              <a:avLst/>
              <a:gdLst/>
              <a:ahLst/>
              <a:cxnLst/>
              <a:rect l="l" t="t" r="r" b="b"/>
              <a:pathLst>
                <a:path w="34" h="41">
                  <a:moveTo>
                    <a:pt x="17" y="0"/>
                  </a:moveTo>
                  <a:cubicBezTo>
                    <a:pt x="8" y="0"/>
                    <a:pt x="0" y="9"/>
                    <a:pt x="1" y="20"/>
                  </a:cubicBezTo>
                  <a:cubicBezTo>
                    <a:pt x="2" y="32"/>
                    <a:pt x="11" y="41"/>
                    <a:pt x="17" y="41"/>
                  </a:cubicBezTo>
                  <a:cubicBezTo>
                    <a:pt x="23" y="41"/>
                    <a:pt x="32" y="32"/>
                    <a:pt x="33" y="20"/>
                  </a:cubicBezTo>
                  <a:cubicBezTo>
                    <a:pt x="34" y="9"/>
                    <a:pt x="26" y="0"/>
                    <a:pt x="17" y="0"/>
                  </a:cubicBezTo>
                  <a:close/>
                </a:path>
              </a:pathLst>
            </a:custGeom>
            <a:solidFill>
              <a:srgbClr val="FFC9A3"/>
            </a:solidFill>
            <a:ln>
              <a:noFill/>
            </a:ln>
          </p:spPr>
          <p:style>
            <a:lnRef idx="0">
              <a:scrgbClr r="0" g="0" b="0"/>
            </a:lnRef>
            <a:fillRef idx="0">
              <a:scrgbClr r="0" g="0" b="0"/>
            </a:fillRef>
            <a:effectRef idx="0">
              <a:scrgbClr r="0" g="0" b="0"/>
            </a:effectRef>
            <a:fontRef idx="minor"/>
          </p:style>
        </p:sp>
        <p:sp>
          <p:nvSpPr>
            <p:cNvPr id="543" name="CustomShape 53"/>
            <p:cNvSpPr/>
            <p:nvPr/>
          </p:nvSpPr>
          <p:spPr>
            <a:xfrm>
              <a:off x="9700560" y="1469520"/>
              <a:ext cx="862200" cy="619560"/>
            </a:xfrm>
            <a:custGeom>
              <a:avLst/>
              <a:gdLst/>
              <a:ahLst/>
              <a:cxnLst/>
              <a:rect l="l" t="t" r="r" b="b"/>
              <a:pathLst>
                <a:path w="36" h="26">
                  <a:moveTo>
                    <a:pt x="18" y="0"/>
                  </a:moveTo>
                  <a:cubicBezTo>
                    <a:pt x="11" y="0"/>
                    <a:pt x="4" y="5"/>
                    <a:pt x="3" y="8"/>
                  </a:cubicBezTo>
                  <a:cubicBezTo>
                    <a:pt x="0" y="12"/>
                    <a:pt x="1" y="22"/>
                    <a:pt x="1" y="22"/>
                  </a:cubicBezTo>
                  <a:cubicBezTo>
                    <a:pt x="3" y="25"/>
                    <a:pt x="3" y="25"/>
                    <a:pt x="3" y="25"/>
                  </a:cubicBezTo>
                  <a:cubicBezTo>
                    <a:pt x="3" y="25"/>
                    <a:pt x="4" y="19"/>
                    <a:pt x="6" y="17"/>
                  </a:cubicBezTo>
                  <a:cubicBezTo>
                    <a:pt x="8" y="15"/>
                    <a:pt x="24" y="12"/>
                    <a:pt x="24" y="12"/>
                  </a:cubicBezTo>
                  <a:cubicBezTo>
                    <a:pt x="24" y="12"/>
                    <a:pt x="29" y="14"/>
                    <a:pt x="29" y="15"/>
                  </a:cubicBezTo>
                  <a:cubicBezTo>
                    <a:pt x="32" y="16"/>
                    <a:pt x="33" y="26"/>
                    <a:pt x="33" y="26"/>
                  </a:cubicBezTo>
                  <a:cubicBezTo>
                    <a:pt x="36" y="23"/>
                    <a:pt x="36" y="23"/>
                    <a:pt x="36" y="23"/>
                  </a:cubicBezTo>
                  <a:cubicBezTo>
                    <a:pt x="36" y="23"/>
                    <a:pt x="36" y="15"/>
                    <a:pt x="34" y="10"/>
                  </a:cubicBezTo>
                  <a:cubicBezTo>
                    <a:pt x="32" y="5"/>
                    <a:pt x="25" y="0"/>
                    <a:pt x="18" y="0"/>
                  </a:cubicBezTo>
                  <a:close/>
                </a:path>
              </a:pathLst>
            </a:custGeom>
            <a:solidFill>
              <a:srgbClr val="CD4F00"/>
            </a:solidFill>
            <a:ln>
              <a:noFill/>
            </a:ln>
          </p:spPr>
          <p:style>
            <a:lnRef idx="0">
              <a:scrgbClr r="0" g="0" b="0"/>
            </a:lnRef>
            <a:fillRef idx="0">
              <a:scrgbClr r="0" g="0" b="0"/>
            </a:fillRef>
            <a:effectRef idx="0">
              <a:scrgbClr r="0" g="0" b="0"/>
            </a:effectRef>
            <a:fontRef idx="minor"/>
          </p:style>
        </p:sp>
        <p:sp>
          <p:nvSpPr>
            <p:cNvPr id="544" name="CustomShape 54"/>
            <p:cNvSpPr/>
            <p:nvPr/>
          </p:nvSpPr>
          <p:spPr>
            <a:xfrm>
              <a:off x="8667360" y="750600"/>
              <a:ext cx="2973960" cy="2973960"/>
            </a:xfrm>
            <a:custGeom>
              <a:avLst/>
              <a:gdLst/>
              <a:ahLst/>
              <a:cxnLst/>
              <a:rect l="l" t="t" r="r" b="b"/>
              <a:pathLst>
                <a:path w="124" h="124">
                  <a:moveTo>
                    <a:pt x="73" y="101"/>
                  </a:moveTo>
                  <a:cubicBezTo>
                    <a:pt x="52" y="107"/>
                    <a:pt x="30" y="95"/>
                    <a:pt x="24" y="73"/>
                  </a:cubicBezTo>
                  <a:cubicBezTo>
                    <a:pt x="17" y="52"/>
                    <a:pt x="30" y="30"/>
                    <a:pt x="51" y="24"/>
                  </a:cubicBezTo>
                  <a:cubicBezTo>
                    <a:pt x="72" y="18"/>
                    <a:pt x="95" y="30"/>
                    <a:pt x="101" y="51"/>
                  </a:cubicBezTo>
                  <a:cubicBezTo>
                    <a:pt x="107" y="72"/>
                    <a:pt x="94" y="95"/>
                    <a:pt x="73" y="101"/>
                  </a:cubicBezTo>
                  <a:close/>
                  <a:moveTo>
                    <a:pt x="123" y="62"/>
                  </a:moveTo>
                  <a:cubicBezTo>
                    <a:pt x="112" y="60"/>
                    <a:pt x="112" y="60"/>
                    <a:pt x="112" y="60"/>
                  </a:cubicBezTo>
                  <a:cubicBezTo>
                    <a:pt x="112" y="56"/>
                    <a:pt x="111" y="52"/>
                    <a:pt x="110" y="48"/>
                  </a:cubicBezTo>
                  <a:cubicBezTo>
                    <a:pt x="112" y="47"/>
                    <a:pt x="112" y="47"/>
                    <a:pt x="112" y="47"/>
                  </a:cubicBezTo>
                  <a:cubicBezTo>
                    <a:pt x="120" y="44"/>
                    <a:pt x="120" y="44"/>
                    <a:pt x="120" y="44"/>
                  </a:cubicBezTo>
                  <a:cubicBezTo>
                    <a:pt x="121" y="43"/>
                    <a:pt x="121" y="43"/>
                    <a:pt x="121" y="43"/>
                  </a:cubicBezTo>
                  <a:cubicBezTo>
                    <a:pt x="121" y="42"/>
                    <a:pt x="121" y="42"/>
                    <a:pt x="121" y="42"/>
                  </a:cubicBezTo>
                  <a:cubicBezTo>
                    <a:pt x="116" y="32"/>
                    <a:pt x="116" y="32"/>
                    <a:pt x="116" y="32"/>
                  </a:cubicBezTo>
                  <a:cubicBezTo>
                    <a:pt x="116" y="31"/>
                    <a:pt x="116" y="31"/>
                    <a:pt x="116" y="31"/>
                  </a:cubicBezTo>
                  <a:cubicBezTo>
                    <a:pt x="115" y="31"/>
                    <a:pt x="115" y="31"/>
                    <a:pt x="115" y="31"/>
                  </a:cubicBezTo>
                  <a:cubicBezTo>
                    <a:pt x="104" y="36"/>
                    <a:pt x="104" y="36"/>
                    <a:pt x="104" y="36"/>
                  </a:cubicBezTo>
                  <a:cubicBezTo>
                    <a:pt x="102" y="32"/>
                    <a:pt x="100" y="29"/>
                    <a:pt x="97" y="26"/>
                  </a:cubicBezTo>
                  <a:cubicBezTo>
                    <a:pt x="97" y="25"/>
                    <a:pt x="97" y="25"/>
                    <a:pt x="97" y="25"/>
                  </a:cubicBezTo>
                  <a:cubicBezTo>
                    <a:pt x="103" y="17"/>
                    <a:pt x="103" y="17"/>
                    <a:pt x="103" y="17"/>
                  </a:cubicBezTo>
                  <a:cubicBezTo>
                    <a:pt x="103" y="16"/>
                    <a:pt x="103" y="16"/>
                    <a:pt x="103" y="16"/>
                  </a:cubicBezTo>
                  <a:cubicBezTo>
                    <a:pt x="103" y="16"/>
                    <a:pt x="103" y="16"/>
                    <a:pt x="103" y="16"/>
                  </a:cubicBezTo>
                  <a:cubicBezTo>
                    <a:pt x="94" y="9"/>
                    <a:pt x="94" y="9"/>
                    <a:pt x="94" y="9"/>
                  </a:cubicBezTo>
                  <a:cubicBezTo>
                    <a:pt x="93" y="9"/>
                    <a:pt x="93" y="9"/>
                    <a:pt x="93" y="9"/>
                  </a:cubicBezTo>
                  <a:cubicBezTo>
                    <a:pt x="92" y="9"/>
                    <a:pt x="92" y="9"/>
                    <a:pt x="92" y="9"/>
                  </a:cubicBezTo>
                  <a:cubicBezTo>
                    <a:pt x="86" y="18"/>
                    <a:pt x="86" y="18"/>
                    <a:pt x="86" y="18"/>
                  </a:cubicBezTo>
                  <a:cubicBezTo>
                    <a:pt x="82" y="16"/>
                    <a:pt x="78" y="15"/>
                    <a:pt x="74" y="14"/>
                  </a:cubicBezTo>
                  <a:cubicBezTo>
                    <a:pt x="74" y="12"/>
                    <a:pt x="74" y="12"/>
                    <a:pt x="74" y="12"/>
                  </a:cubicBezTo>
                  <a:cubicBezTo>
                    <a:pt x="75" y="3"/>
                    <a:pt x="75" y="3"/>
                    <a:pt x="75" y="3"/>
                  </a:cubicBezTo>
                  <a:cubicBezTo>
                    <a:pt x="75" y="2"/>
                    <a:pt x="75" y="2"/>
                    <a:pt x="75" y="2"/>
                  </a:cubicBezTo>
                  <a:cubicBezTo>
                    <a:pt x="74" y="2"/>
                    <a:pt x="74" y="2"/>
                    <a:pt x="74" y="2"/>
                  </a:cubicBezTo>
                  <a:cubicBezTo>
                    <a:pt x="63" y="0"/>
                    <a:pt x="63" y="0"/>
                    <a:pt x="63" y="0"/>
                  </a:cubicBezTo>
                  <a:cubicBezTo>
                    <a:pt x="62" y="0"/>
                    <a:pt x="62" y="0"/>
                    <a:pt x="62" y="0"/>
                  </a:cubicBezTo>
                  <a:cubicBezTo>
                    <a:pt x="62" y="1"/>
                    <a:pt x="62" y="1"/>
                    <a:pt x="62" y="1"/>
                  </a:cubicBezTo>
                  <a:cubicBezTo>
                    <a:pt x="60" y="12"/>
                    <a:pt x="60" y="12"/>
                    <a:pt x="60" y="12"/>
                  </a:cubicBezTo>
                  <a:cubicBezTo>
                    <a:pt x="56" y="12"/>
                    <a:pt x="52" y="13"/>
                    <a:pt x="48" y="14"/>
                  </a:cubicBezTo>
                  <a:cubicBezTo>
                    <a:pt x="48" y="13"/>
                    <a:pt x="48" y="13"/>
                    <a:pt x="48" y="13"/>
                  </a:cubicBezTo>
                  <a:cubicBezTo>
                    <a:pt x="44" y="4"/>
                    <a:pt x="44" y="4"/>
                    <a:pt x="44" y="4"/>
                  </a:cubicBezTo>
                  <a:cubicBezTo>
                    <a:pt x="43" y="4"/>
                    <a:pt x="43" y="4"/>
                    <a:pt x="43" y="4"/>
                  </a:cubicBezTo>
                  <a:cubicBezTo>
                    <a:pt x="42" y="4"/>
                    <a:pt x="42" y="4"/>
                    <a:pt x="42" y="4"/>
                  </a:cubicBezTo>
                  <a:cubicBezTo>
                    <a:pt x="32" y="8"/>
                    <a:pt x="32" y="8"/>
                    <a:pt x="32" y="8"/>
                  </a:cubicBezTo>
                  <a:cubicBezTo>
                    <a:pt x="31" y="9"/>
                    <a:pt x="31" y="9"/>
                    <a:pt x="31" y="9"/>
                  </a:cubicBezTo>
                  <a:cubicBezTo>
                    <a:pt x="31" y="9"/>
                    <a:pt x="31" y="9"/>
                    <a:pt x="31" y="9"/>
                  </a:cubicBezTo>
                  <a:cubicBezTo>
                    <a:pt x="31" y="9"/>
                    <a:pt x="31" y="9"/>
                    <a:pt x="31" y="9"/>
                  </a:cubicBezTo>
                  <a:cubicBezTo>
                    <a:pt x="31" y="9"/>
                    <a:pt x="31" y="9"/>
                    <a:pt x="31" y="9"/>
                  </a:cubicBezTo>
                  <a:cubicBezTo>
                    <a:pt x="36" y="20"/>
                    <a:pt x="36" y="20"/>
                    <a:pt x="36" y="20"/>
                  </a:cubicBezTo>
                  <a:cubicBezTo>
                    <a:pt x="32" y="22"/>
                    <a:pt x="29" y="25"/>
                    <a:pt x="26" y="28"/>
                  </a:cubicBezTo>
                  <a:cubicBezTo>
                    <a:pt x="17" y="21"/>
                    <a:pt x="17" y="21"/>
                    <a:pt x="17" y="21"/>
                  </a:cubicBezTo>
                  <a:cubicBezTo>
                    <a:pt x="17" y="21"/>
                    <a:pt x="16" y="21"/>
                    <a:pt x="16" y="21"/>
                  </a:cubicBezTo>
                  <a:cubicBezTo>
                    <a:pt x="11" y="28"/>
                    <a:pt x="11" y="28"/>
                    <a:pt x="11" y="28"/>
                  </a:cubicBezTo>
                  <a:cubicBezTo>
                    <a:pt x="9" y="31"/>
                    <a:pt x="9" y="31"/>
                    <a:pt x="9" y="31"/>
                  </a:cubicBezTo>
                  <a:cubicBezTo>
                    <a:pt x="9" y="31"/>
                    <a:pt x="9" y="31"/>
                    <a:pt x="9" y="31"/>
                  </a:cubicBezTo>
                  <a:cubicBezTo>
                    <a:pt x="9" y="31"/>
                    <a:pt x="9" y="31"/>
                    <a:pt x="9" y="31"/>
                  </a:cubicBezTo>
                  <a:cubicBezTo>
                    <a:pt x="9" y="32"/>
                    <a:pt x="9" y="32"/>
                    <a:pt x="9" y="32"/>
                  </a:cubicBezTo>
                  <a:cubicBezTo>
                    <a:pt x="18" y="39"/>
                    <a:pt x="18" y="39"/>
                    <a:pt x="18" y="39"/>
                  </a:cubicBezTo>
                  <a:cubicBezTo>
                    <a:pt x="16" y="42"/>
                    <a:pt x="15" y="46"/>
                    <a:pt x="14" y="50"/>
                  </a:cubicBezTo>
                  <a:cubicBezTo>
                    <a:pt x="2" y="49"/>
                    <a:pt x="2" y="49"/>
                    <a:pt x="2" y="49"/>
                  </a:cubicBezTo>
                  <a:cubicBezTo>
                    <a:pt x="2" y="49"/>
                    <a:pt x="2" y="49"/>
                    <a:pt x="2" y="49"/>
                  </a:cubicBezTo>
                  <a:cubicBezTo>
                    <a:pt x="2" y="49"/>
                    <a:pt x="2" y="49"/>
                    <a:pt x="2" y="49"/>
                  </a:cubicBezTo>
                  <a:cubicBezTo>
                    <a:pt x="1" y="50"/>
                    <a:pt x="1" y="50"/>
                    <a:pt x="1" y="50"/>
                  </a:cubicBezTo>
                  <a:cubicBezTo>
                    <a:pt x="0" y="59"/>
                    <a:pt x="0" y="59"/>
                    <a:pt x="0" y="59"/>
                  </a:cubicBezTo>
                  <a:cubicBezTo>
                    <a:pt x="0" y="62"/>
                    <a:pt x="0" y="62"/>
                    <a:pt x="0" y="62"/>
                  </a:cubicBezTo>
                  <a:cubicBezTo>
                    <a:pt x="0" y="62"/>
                    <a:pt x="0" y="63"/>
                    <a:pt x="1" y="63"/>
                  </a:cubicBezTo>
                  <a:cubicBezTo>
                    <a:pt x="12" y="64"/>
                    <a:pt x="12" y="64"/>
                    <a:pt x="12" y="64"/>
                  </a:cubicBezTo>
                  <a:cubicBezTo>
                    <a:pt x="12" y="68"/>
                    <a:pt x="13" y="72"/>
                    <a:pt x="14" y="76"/>
                  </a:cubicBezTo>
                  <a:cubicBezTo>
                    <a:pt x="4" y="81"/>
                    <a:pt x="4" y="81"/>
                    <a:pt x="4" y="81"/>
                  </a:cubicBezTo>
                  <a:cubicBezTo>
                    <a:pt x="3" y="81"/>
                    <a:pt x="3" y="82"/>
                    <a:pt x="3" y="82"/>
                  </a:cubicBezTo>
                  <a:cubicBezTo>
                    <a:pt x="8" y="93"/>
                    <a:pt x="8" y="93"/>
                    <a:pt x="8" y="93"/>
                  </a:cubicBezTo>
                  <a:cubicBezTo>
                    <a:pt x="8" y="93"/>
                    <a:pt x="8" y="93"/>
                    <a:pt x="8" y="93"/>
                  </a:cubicBezTo>
                  <a:cubicBezTo>
                    <a:pt x="8" y="93"/>
                    <a:pt x="8" y="93"/>
                    <a:pt x="8" y="93"/>
                  </a:cubicBezTo>
                  <a:cubicBezTo>
                    <a:pt x="9" y="93"/>
                    <a:pt x="9" y="93"/>
                    <a:pt x="9" y="93"/>
                  </a:cubicBezTo>
                  <a:cubicBezTo>
                    <a:pt x="20" y="89"/>
                    <a:pt x="20" y="89"/>
                    <a:pt x="20" y="89"/>
                  </a:cubicBezTo>
                  <a:cubicBezTo>
                    <a:pt x="22" y="92"/>
                    <a:pt x="25" y="96"/>
                    <a:pt x="28" y="98"/>
                  </a:cubicBezTo>
                  <a:cubicBezTo>
                    <a:pt x="21" y="107"/>
                    <a:pt x="21" y="107"/>
                    <a:pt x="21" y="107"/>
                  </a:cubicBezTo>
                  <a:cubicBezTo>
                    <a:pt x="21" y="108"/>
                    <a:pt x="21" y="108"/>
                    <a:pt x="21" y="109"/>
                  </a:cubicBezTo>
                  <a:cubicBezTo>
                    <a:pt x="25" y="112"/>
                    <a:pt x="25" y="112"/>
                    <a:pt x="25" y="112"/>
                  </a:cubicBezTo>
                  <a:cubicBezTo>
                    <a:pt x="31" y="116"/>
                    <a:pt x="31" y="116"/>
                    <a:pt x="31" y="116"/>
                  </a:cubicBezTo>
                  <a:cubicBezTo>
                    <a:pt x="31" y="116"/>
                    <a:pt x="32" y="116"/>
                    <a:pt x="32" y="115"/>
                  </a:cubicBezTo>
                  <a:cubicBezTo>
                    <a:pt x="39" y="106"/>
                    <a:pt x="39" y="106"/>
                    <a:pt x="39" y="106"/>
                  </a:cubicBezTo>
                  <a:cubicBezTo>
                    <a:pt x="42" y="108"/>
                    <a:pt x="46" y="110"/>
                    <a:pt x="50" y="111"/>
                  </a:cubicBezTo>
                  <a:cubicBezTo>
                    <a:pt x="49" y="122"/>
                    <a:pt x="49" y="122"/>
                    <a:pt x="49" y="122"/>
                  </a:cubicBezTo>
                  <a:cubicBezTo>
                    <a:pt x="49" y="122"/>
                    <a:pt x="49" y="123"/>
                    <a:pt x="50" y="123"/>
                  </a:cubicBezTo>
                  <a:cubicBezTo>
                    <a:pt x="53" y="123"/>
                    <a:pt x="53" y="123"/>
                    <a:pt x="53" y="123"/>
                  </a:cubicBezTo>
                  <a:cubicBezTo>
                    <a:pt x="62" y="124"/>
                    <a:pt x="62" y="124"/>
                    <a:pt x="62" y="124"/>
                  </a:cubicBezTo>
                  <a:cubicBezTo>
                    <a:pt x="62" y="124"/>
                    <a:pt x="62" y="124"/>
                    <a:pt x="63" y="123"/>
                  </a:cubicBezTo>
                  <a:cubicBezTo>
                    <a:pt x="64" y="112"/>
                    <a:pt x="64" y="112"/>
                    <a:pt x="64" y="112"/>
                  </a:cubicBezTo>
                  <a:cubicBezTo>
                    <a:pt x="68" y="112"/>
                    <a:pt x="72" y="111"/>
                    <a:pt x="76" y="110"/>
                  </a:cubicBezTo>
                  <a:cubicBezTo>
                    <a:pt x="78" y="113"/>
                    <a:pt x="78" y="113"/>
                    <a:pt x="78" y="113"/>
                  </a:cubicBezTo>
                  <a:cubicBezTo>
                    <a:pt x="81" y="120"/>
                    <a:pt x="81" y="120"/>
                    <a:pt x="81" y="120"/>
                  </a:cubicBezTo>
                  <a:cubicBezTo>
                    <a:pt x="81" y="121"/>
                    <a:pt x="81" y="121"/>
                    <a:pt x="81" y="121"/>
                  </a:cubicBezTo>
                  <a:cubicBezTo>
                    <a:pt x="82" y="121"/>
                    <a:pt x="82" y="121"/>
                    <a:pt x="82" y="121"/>
                  </a:cubicBezTo>
                  <a:cubicBezTo>
                    <a:pt x="82" y="121"/>
                    <a:pt x="82" y="121"/>
                    <a:pt x="82" y="121"/>
                  </a:cubicBezTo>
                  <a:cubicBezTo>
                    <a:pt x="93" y="116"/>
                    <a:pt x="93" y="116"/>
                    <a:pt x="93" y="116"/>
                  </a:cubicBezTo>
                  <a:cubicBezTo>
                    <a:pt x="93" y="116"/>
                    <a:pt x="93" y="116"/>
                    <a:pt x="93" y="116"/>
                  </a:cubicBezTo>
                  <a:cubicBezTo>
                    <a:pt x="93" y="115"/>
                    <a:pt x="93" y="115"/>
                    <a:pt x="93" y="115"/>
                  </a:cubicBezTo>
                  <a:cubicBezTo>
                    <a:pt x="89" y="105"/>
                    <a:pt x="89" y="105"/>
                    <a:pt x="89" y="105"/>
                  </a:cubicBezTo>
                  <a:cubicBezTo>
                    <a:pt x="92" y="102"/>
                    <a:pt x="95" y="100"/>
                    <a:pt x="98" y="97"/>
                  </a:cubicBezTo>
                  <a:cubicBezTo>
                    <a:pt x="99" y="97"/>
                    <a:pt x="99" y="97"/>
                    <a:pt x="99" y="97"/>
                  </a:cubicBezTo>
                  <a:cubicBezTo>
                    <a:pt x="107" y="103"/>
                    <a:pt x="107" y="103"/>
                    <a:pt x="107" y="103"/>
                  </a:cubicBezTo>
                  <a:cubicBezTo>
                    <a:pt x="108" y="104"/>
                    <a:pt x="108" y="104"/>
                    <a:pt x="108" y="104"/>
                  </a:cubicBezTo>
                  <a:cubicBezTo>
                    <a:pt x="109" y="103"/>
                    <a:pt x="109" y="103"/>
                    <a:pt x="109" y="103"/>
                  </a:cubicBezTo>
                  <a:cubicBezTo>
                    <a:pt x="116" y="94"/>
                    <a:pt x="116" y="94"/>
                    <a:pt x="116" y="94"/>
                  </a:cubicBezTo>
                  <a:cubicBezTo>
                    <a:pt x="116" y="93"/>
                    <a:pt x="116" y="93"/>
                    <a:pt x="116" y="93"/>
                  </a:cubicBezTo>
                  <a:cubicBezTo>
                    <a:pt x="115" y="92"/>
                    <a:pt x="115" y="92"/>
                    <a:pt x="115" y="92"/>
                  </a:cubicBezTo>
                  <a:cubicBezTo>
                    <a:pt x="106" y="86"/>
                    <a:pt x="106" y="86"/>
                    <a:pt x="106" y="86"/>
                  </a:cubicBezTo>
                  <a:cubicBezTo>
                    <a:pt x="108" y="82"/>
                    <a:pt x="110" y="78"/>
                    <a:pt x="111" y="74"/>
                  </a:cubicBezTo>
                  <a:cubicBezTo>
                    <a:pt x="112" y="74"/>
                    <a:pt x="112" y="74"/>
                    <a:pt x="112" y="74"/>
                  </a:cubicBezTo>
                  <a:cubicBezTo>
                    <a:pt x="122" y="75"/>
                    <a:pt x="122" y="75"/>
                    <a:pt x="122" y="75"/>
                  </a:cubicBezTo>
                  <a:cubicBezTo>
                    <a:pt x="122" y="75"/>
                    <a:pt x="122" y="75"/>
                    <a:pt x="122" y="75"/>
                  </a:cubicBezTo>
                  <a:cubicBezTo>
                    <a:pt x="123" y="74"/>
                    <a:pt x="123" y="74"/>
                    <a:pt x="123" y="74"/>
                  </a:cubicBezTo>
                  <a:cubicBezTo>
                    <a:pt x="124" y="63"/>
                    <a:pt x="124" y="63"/>
                    <a:pt x="124" y="63"/>
                  </a:cubicBezTo>
                  <a:cubicBezTo>
                    <a:pt x="124" y="62"/>
                    <a:pt x="124" y="62"/>
                    <a:pt x="124" y="62"/>
                  </a:cubicBezTo>
                  <a:cubicBezTo>
                    <a:pt x="124" y="62"/>
                    <a:pt x="124" y="62"/>
                    <a:pt x="123" y="62"/>
                  </a:cubicBezTo>
                  <a:close/>
                </a:path>
              </a:pathLst>
            </a:custGeom>
            <a:solidFill>
              <a:srgbClr val="393939"/>
            </a:solidFill>
            <a:ln>
              <a:noFill/>
            </a:ln>
          </p:spPr>
          <p:style>
            <a:lnRef idx="0">
              <a:scrgbClr r="0" g="0" b="0"/>
            </a:lnRef>
            <a:fillRef idx="0">
              <a:scrgbClr r="0" g="0" b="0"/>
            </a:fillRef>
            <a:effectRef idx="0">
              <a:scrgbClr r="0" g="0" b="0"/>
            </a:effectRef>
            <a:fontRef idx="minor"/>
          </p:style>
        </p:sp>
        <p:sp>
          <p:nvSpPr>
            <p:cNvPr id="545" name="CustomShape 55"/>
            <p:cNvSpPr/>
            <p:nvPr/>
          </p:nvSpPr>
          <p:spPr>
            <a:xfrm>
              <a:off x="9116640" y="1199880"/>
              <a:ext cx="2093400" cy="2093400"/>
            </a:xfrm>
            <a:custGeom>
              <a:avLst/>
              <a:gdLst/>
              <a:ahLst/>
              <a:cxnLst/>
              <a:rect l="l" t="t" r="r" b="b"/>
              <a:pathLst>
                <a:path w="87" h="87">
                  <a:moveTo>
                    <a:pt x="43" y="83"/>
                  </a:moveTo>
                  <a:cubicBezTo>
                    <a:pt x="21" y="83"/>
                    <a:pt x="3" y="65"/>
                    <a:pt x="3" y="43"/>
                  </a:cubicBezTo>
                  <a:cubicBezTo>
                    <a:pt x="3" y="21"/>
                    <a:pt x="21" y="3"/>
                    <a:pt x="43" y="3"/>
                  </a:cubicBezTo>
                  <a:cubicBezTo>
                    <a:pt x="65" y="3"/>
                    <a:pt x="83" y="21"/>
                    <a:pt x="83" y="43"/>
                  </a:cubicBezTo>
                  <a:cubicBezTo>
                    <a:pt x="83" y="65"/>
                    <a:pt x="65" y="83"/>
                    <a:pt x="43" y="83"/>
                  </a:cubicBezTo>
                  <a:close/>
                  <a:moveTo>
                    <a:pt x="43" y="0"/>
                  </a:moveTo>
                  <a:cubicBezTo>
                    <a:pt x="19" y="0"/>
                    <a:pt x="0" y="19"/>
                    <a:pt x="0" y="44"/>
                  </a:cubicBezTo>
                  <a:cubicBezTo>
                    <a:pt x="0" y="68"/>
                    <a:pt x="19" y="87"/>
                    <a:pt x="43" y="87"/>
                  </a:cubicBezTo>
                  <a:cubicBezTo>
                    <a:pt x="67" y="87"/>
                    <a:pt x="87" y="68"/>
                    <a:pt x="87" y="44"/>
                  </a:cubicBezTo>
                  <a:cubicBezTo>
                    <a:pt x="87" y="19"/>
                    <a:pt x="67" y="0"/>
                    <a:pt x="43" y="0"/>
                  </a:cubicBezTo>
                  <a:close/>
                </a:path>
              </a:pathLst>
            </a:custGeom>
            <a:solidFill>
              <a:srgbClr val="68747B"/>
            </a:solidFill>
            <a:ln>
              <a:noFill/>
            </a:ln>
          </p:spPr>
          <p:style>
            <a:lnRef idx="0">
              <a:scrgbClr r="0" g="0" b="0"/>
            </a:lnRef>
            <a:fillRef idx="0">
              <a:scrgbClr r="0" g="0" b="0"/>
            </a:fillRef>
            <a:effectRef idx="0">
              <a:scrgbClr r="0" g="0" b="0"/>
            </a:effectRef>
            <a:fontRef idx="minor"/>
          </p:style>
        </p:sp>
        <p:sp>
          <p:nvSpPr>
            <p:cNvPr id="546" name="CustomShape 56"/>
            <p:cNvSpPr/>
            <p:nvPr/>
          </p:nvSpPr>
          <p:spPr>
            <a:xfrm>
              <a:off x="9574920" y="5306400"/>
              <a:ext cx="529920" cy="143280"/>
            </a:xfrm>
            <a:custGeom>
              <a:avLst/>
              <a:gdLst/>
              <a:ahLst/>
              <a:cxnLst/>
              <a:rect l="l" t="t" r="r" b="b"/>
              <a:pathLst>
                <a:path w="59" h="16">
                  <a:moveTo>
                    <a:pt x="0" y="16"/>
                  </a:moveTo>
                  <a:lnTo>
                    <a:pt x="59" y="16"/>
                  </a:lnTo>
                  <a:lnTo>
                    <a:pt x="59" y="0"/>
                  </a:lnTo>
                  <a:lnTo>
                    <a:pt x="0" y="0"/>
                  </a:lnTo>
                  <a:lnTo>
                    <a:pt x="0" y="16"/>
                  </a:lnTo>
                  <a:lnTo>
                    <a:pt x="0" y="16"/>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547" name="CustomShape 57"/>
            <p:cNvSpPr/>
            <p:nvPr/>
          </p:nvSpPr>
          <p:spPr>
            <a:xfrm>
              <a:off x="10203840" y="5549040"/>
              <a:ext cx="143280" cy="242280"/>
            </a:xfrm>
            <a:custGeom>
              <a:avLst/>
              <a:gdLst/>
              <a:ahLst/>
              <a:cxnLst/>
              <a:rect l="l" t="t" r="r" b="b"/>
              <a:pathLst>
                <a:path w="6" h="10">
                  <a:moveTo>
                    <a:pt x="3" y="1"/>
                  </a:moveTo>
                  <a:cubicBezTo>
                    <a:pt x="0" y="3"/>
                    <a:pt x="0" y="6"/>
                    <a:pt x="2" y="10"/>
                  </a:cubicBezTo>
                  <a:cubicBezTo>
                    <a:pt x="5" y="10"/>
                    <a:pt x="5" y="10"/>
                    <a:pt x="5" y="10"/>
                  </a:cubicBezTo>
                  <a:cubicBezTo>
                    <a:pt x="5" y="6"/>
                    <a:pt x="5" y="2"/>
                    <a:pt x="6" y="0"/>
                  </a:cubicBezTo>
                  <a:cubicBezTo>
                    <a:pt x="5" y="0"/>
                    <a:pt x="4" y="0"/>
                    <a:pt x="3" y="1"/>
                  </a:cubicBezTo>
                  <a:close/>
                </a:path>
              </a:pathLst>
            </a:custGeom>
            <a:solidFill>
              <a:srgbClr val="FFA47B"/>
            </a:solidFill>
            <a:ln>
              <a:noFill/>
            </a:ln>
          </p:spPr>
          <p:style>
            <a:lnRef idx="0">
              <a:scrgbClr r="0" g="0" b="0"/>
            </a:lnRef>
            <a:fillRef idx="0">
              <a:scrgbClr r="0" g="0" b="0"/>
            </a:fillRef>
            <a:effectRef idx="0">
              <a:scrgbClr r="0" g="0" b="0"/>
            </a:effectRef>
            <a:fontRef idx="minor"/>
          </p:style>
        </p:sp>
        <p:sp>
          <p:nvSpPr>
            <p:cNvPr id="548" name="CustomShape 58"/>
            <p:cNvSpPr/>
            <p:nvPr/>
          </p:nvSpPr>
          <p:spPr>
            <a:xfrm>
              <a:off x="9314280" y="5549040"/>
              <a:ext cx="116280" cy="242280"/>
            </a:xfrm>
            <a:custGeom>
              <a:avLst/>
              <a:gdLst/>
              <a:ahLst/>
              <a:cxnLst/>
              <a:rect l="l" t="t" r="r" b="b"/>
              <a:pathLst>
                <a:path w="5" h="10">
                  <a:moveTo>
                    <a:pt x="3" y="1"/>
                  </a:moveTo>
                  <a:cubicBezTo>
                    <a:pt x="2" y="0"/>
                    <a:pt x="1" y="0"/>
                    <a:pt x="0" y="0"/>
                  </a:cubicBezTo>
                  <a:cubicBezTo>
                    <a:pt x="1" y="2"/>
                    <a:pt x="1" y="6"/>
                    <a:pt x="1" y="10"/>
                  </a:cubicBezTo>
                  <a:cubicBezTo>
                    <a:pt x="3" y="10"/>
                    <a:pt x="3" y="10"/>
                    <a:pt x="3" y="10"/>
                  </a:cubicBezTo>
                  <a:cubicBezTo>
                    <a:pt x="5" y="6"/>
                    <a:pt x="5" y="2"/>
                    <a:pt x="3" y="1"/>
                  </a:cubicBezTo>
                  <a:close/>
                </a:path>
              </a:pathLst>
            </a:custGeom>
            <a:solidFill>
              <a:srgbClr val="FFBD93"/>
            </a:solidFill>
            <a:ln>
              <a:noFill/>
            </a:ln>
          </p:spPr>
          <p:style>
            <a:lnRef idx="0">
              <a:scrgbClr r="0" g="0" b="0"/>
            </a:lnRef>
            <a:fillRef idx="0">
              <a:scrgbClr r="0" g="0" b="0"/>
            </a:fillRef>
            <a:effectRef idx="0">
              <a:scrgbClr r="0" g="0" b="0"/>
            </a:effectRef>
            <a:fontRef idx="minor"/>
          </p:style>
        </p:sp>
        <p:sp>
          <p:nvSpPr>
            <p:cNvPr id="549" name="CustomShape 59"/>
            <p:cNvSpPr/>
            <p:nvPr/>
          </p:nvSpPr>
          <p:spPr>
            <a:xfrm>
              <a:off x="9601920" y="5000760"/>
              <a:ext cx="475920" cy="790560"/>
            </a:xfrm>
            <a:custGeom>
              <a:avLst/>
              <a:gdLst/>
              <a:ahLst/>
              <a:cxnLst/>
              <a:rect l="l" t="t" r="r" b="b"/>
              <a:pathLst>
                <a:path w="20" h="33">
                  <a:moveTo>
                    <a:pt x="16" y="3"/>
                  </a:moveTo>
                  <a:cubicBezTo>
                    <a:pt x="16" y="0"/>
                    <a:pt x="3" y="0"/>
                    <a:pt x="3" y="3"/>
                  </a:cubicBezTo>
                  <a:cubicBezTo>
                    <a:pt x="3" y="15"/>
                    <a:pt x="0" y="16"/>
                    <a:pt x="0" y="16"/>
                  </a:cubicBezTo>
                  <a:cubicBezTo>
                    <a:pt x="0" y="16"/>
                    <a:pt x="0" y="26"/>
                    <a:pt x="2" y="33"/>
                  </a:cubicBezTo>
                  <a:cubicBezTo>
                    <a:pt x="8" y="33"/>
                    <a:pt x="8" y="33"/>
                    <a:pt x="8" y="33"/>
                  </a:cubicBezTo>
                  <a:cubicBezTo>
                    <a:pt x="9" y="28"/>
                    <a:pt x="9" y="28"/>
                    <a:pt x="9" y="28"/>
                  </a:cubicBezTo>
                  <a:cubicBezTo>
                    <a:pt x="10" y="28"/>
                    <a:pt x="10" y="28"/>
                    <a:pt x="10" y="28"/>
                  </a:cubicBezTo>
                  <a:cubicBezTo>
                    <a:pt x="11" y="28"/>
                    <a:pt x="11" y="28"/>
                    <a:pt x="11" y="28"/>
                  </a:cubicBezTo>
                  <a:cubicBezTo>
                    <a:pt x="12" y="33"/>
                    <a:pt x="12" y="33"/>
                    <a:pt x="12" y="33"/>
                  </a:cubicBezTo>
                  <a:cubicBezTo>
                    <a:pt x="18" y="33"/>
                    <a:pt x="18" y="33"/>
                    <a:pt x="18" y="33"/>
                  </a:cubicBezTo>
                  <a:cubicBezTo>
                    <a:pt x="20" y="26"/>
                    <a:pt x="20" y="16"/>
                    <a:pt x="20" y="16"/>
                  </a:cubicBezTo>
                  <a:cubicBezTo>
                    <a:pt x="20" y="16"/>
                    <a:pt x="16" y="14"/>
                    <a:pt x="16" y="3"/>
                  </a:cubicBezTo>
                  <a:close/>
                </a:path>
              </a:pathLst>
            </a:custGeom>
            <a:solidFill>
              <a:srgbClr val="FFA461"/>
            </a:solidFill>
            <a:ln>
              <a:noFill/>
            </a:ln>
          </p:spPr>
          <p:style>
            <a:lnRef idx="0">
              <a:scrgbClr r="0" g="0" b="0"/>
            </a:lnRef>
            <a:fillRef idx="0">
              <a:scrgbClr r="0" g="0" b="0"/>
            </a:fillRef>
            <a:effectRef idx="0">
              <a:scrgbClr r="0" g="0" b="0"/>
            </a:effectRef>
            <a:fontRef idx="minor"/>
          </p:style>
        </p:sp>
        <p:sp>
          <p:nvSpPr>
            <p:cNvPr id="550" name="CustomShape 60"/>
            <p:cNvSpPr/>
            <p:nvPr/>
          </p:nvSpPr>
          <p:spPr>
            <a:xfrm>
              <a:off x="9242280" y="5378400"/>
              <a:ext cx="601560" cy="412920"/>
            </a:xfrm>
            <a:custGeom>
              <a:avLst/>
              <a:gdLst/>
              <a:ahLst/>
              <a:cxnLst/>
              <a:rect l="l" t="t" r="r" b="b"/>
              <a:pathLst>
                <a:path w="25" h="17">
                  <a:moveTo>
                    <a:pt x="15" y="0"/>
                  </a:moveTo>
                  <a:cubicBezTo>
                    <a:pt x="5" y="3"/>
                    <a:pt x="5" y="3"/>
                    <a:pt x="5" y="3"/>
                  </a:cubicBezTo>
                  <a:cubicBezTo>
                    <a:pt x="2" y="4"/>
                    <a:pt x="0" y="7"/>
                    <a:pt x="0" y="10"/>
                  </a:cubicBezTo>
                  <a:cubicBezTo>
                    <a:pt x="1" y="12"/>
                    <a:pt x="1" y="14"/>
                    <a:pt x="1" y="17"/>
                  </a:cubicBezTo>
                  <a:cubicBezTo>
                    <a:pt x="25" y="17"/>
                    <a:pt x="25" y="17"/>
                    <a:pt x="25" y="17"/>
                  </a:cubicBezTo>
                  <a:cubicBezTo>
                    <a:pt x="25" y="6"/>
                    <a:pt x="25" y="6"/>
                    <a:pt x="25" y="6"/>
                  </a:cubicBezTo>
                  <a:cubicBezTo>
                    <a:pt x="25" y="6"/>
                    <a:pt x="17" y="4"/>
                    <a:pt x="15" y="0"/>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551" name="CustomShape 61"/>
            <p:cNvSpPr/>
            <p:nvPr/>
          </p:nvSpPr>
          <p:spPr>
            <a:xfrm>
              <a:off x="9844200" y="5378400"/>
              <a:ext cx="574560" cy="412920"/>
            </a:xfrm>
            <a:custGeom>
              <a:avLst/>
              <a:gdLst/>
              <a:ahLst/>
              <a:cxnLst/>
              <a:rect l="l" t="t" r="r" b="b"/>
              <a:pathLst>
                <a:path w="24" h="17">
                  <a:moveTo>
                    <a:pt x="19" y="3"/>
                  </a:moveTo>
                  <a:cubicBezTo>
                    <a:pt x="10" y="0"/>
                    <a:pt x="10" y="0"/>
                    <a:pt x="10" y="0"/>
                  </a:cubicBezTo>
                  <a:cubicBezTo>
                    <a:pt x="6" y="5"/>
                    <a:pt x="0" y="6"/>
                    <a:pt x="0" y="6"/>
                  </a:cubicBezTo>
                  <a:cubicBezTo>
                    <a:pt x="0" y="17"/>
                    <a:pt x="0" y="17"/>
                    <a:pt x="0" y="17"/>
                  </a:cubicBezTo>
                  <a:cubicBezTo>
                    <a:pt x="23" y="17"/>
                    <a:pt x="23" y="17"/>
                    <a:pt x="23" y="17"/>
                  </a:cubicBezTo>
                  <a:cubicBezTo>
                    <a:pt x="23" y="15"/>
                    <a:pt x="24" y="12"/>
                    <a:pt x="24" y="10"/>
                  </a:cubicBezTo>
                  <a:cubicBezTo>
                    <a:pt x="24" y="7"/>
                    <a:pt x="22" y="4"/>
                    <a:pt x="19" y="3"/>
                  </a:cubicBez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552" name="CustomShape 62"/>
            <p:cNvSpPr/>
            <p:nvPr/>
          </p:nvSpPr>
          <p:spPr>
            <a:xfrm>
              <a:off x="9844200" y="5477040"/>
              <a:ext cx="89640" cy="44640"/>
            </a:xfrm>
            <a:custGeom>
              <a:avLst/>
              <a:gdLst/>
              <a:ahLst/>
              <a:cxnLst/>
              <a:rect l="l" t="t" r="r" b="b"/>
              <a:pathLst>
                <a:path w="10" h="5">
                  <a:moveTo>
                    <a:pt x="2" y="3"/>
                  </a:moveTo>
                  <a:lnTo>
                    <a:pt x="0" y="5"/>
                  </a:lnTo>
                  <a:lnTo>
                    <a:pt x="10" y="3"/>
                  </a:lnTo>
                  <a:lnTo>
                    <a:pt x="5" y="0"/>
                  </a:lnTo>
                  <a:lnTo>
                    <a:pt x="2" y="3"/>
                  </a:lnTo>
                  <a:lnTo>
                    <a:pt x="2" y="3"/>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553" name="CustomShape 63"/>
            <p:cNvSpPr/>
            <p:nvPr/>
          </p:nvSpPr>
          <p:spPr>
            <a:xfrm>
              <a:off x="9745560" y="5504040"/>
              <a:ext cx="98640" cy="161280"/>
            </a:xfrm>
            <a:custGeom>
              <a:avLst/>
              <a:gdLst/>
              <a:ahLst/>
              <a:cxnLst/>
              <a:rect l="l" t="t" r="r" b="b"/>
              <a:pathLst>
                <a:path w="11" h="18">
                  <a:moveTo>
                    <a:pt x="8" y="18"/>
                  </a:moveTo>
                  <a:lnTo>
                    <a:pt x="11" y="18"/>
                  </a:lnTo>
                  <a:lnTo>
                    <a:pt x="11" y="2"/>
                  </a:lnTo>
                  <a:lnTo>
                    <a:pt x="0" y="0"/>
                  </a:lnTo>
                  <a:lnTo>
                    <a:pt x="8" y="18"/>
                  </a:lnTo>
                  <a:lnTo>
                    <a:pt x="8" y="18"/>
                  </a:lnTo>
                  <a:close/>
                </a:path>
              </a:pathLst>
            </a:custGeom>
            <a:solidFill>
              <a:srgbClr val="414F59"/>
            </a:solidFill>
            <a:ln>
              <a:noFill/>
            </a:ln>
          </p:spPr>
          <p:style>
            <a:lnRef idx="0">
              <a:scrgbClr r="0" g="0" b="0"/>
            </a:lnRef>
            <a:fillRef idx="0">
              <a:scrgbClr r="0" g="0" b="0"/>
            </a:fillRef>
            <a:effectRef idx="0">
              <a:scrgbClr r="0" g="0" b="0"/>
            </a:effectRef>
            <a:fontRef idx="minor"/>
          </p:style>
        </p:sp>
        <p:sp>
          <p:nvSpPr>
            <p:cNvPr id="554" name="CustomShape 64"/>
            <p:cNvSpPr/>
            <p:nvPr/>
          </p:nvSpPr>
          <p:spPr>
            <a:xfrm>
              <a:off x="9844200" y="5504040"/>
              <a:ext cx="89640" cy="161280"/>
            </a:xfrm>
            <a:custGeom>
              <a:avLst/>
              <a:gdLst/>
              <a:ahLst/>
              <a:cxnLst/>
              <a:rect l="l" t="t" r="r" b="b"/>
              <a:pathLst>
                <a:path w="10" h="18">
                  <a:moveTo>
                    <a:pt x="0" y="18"/>
                  </a:moveTo>
                  <a:lnTo>
                    <a:pt x="2" y="18"/>
                  </a:lnTo>
                  <a:lnTo>
                    <a:pt x="10" y="0"/>
                  </a:lnTo>
                  <a:lnTo>
                    <a:pt x="0" y="2"/>
                  </a:lnTo>
                  <a:lnTo>
                    <a:pt x="0" y="18"/>
                  </a:lnTo>
                  <a:lnTo>
                    <a:pt x="0" y="18"/>
                  </a:lnTo>
                  <a:close/>
                </a:path>
              </a:pathLst>
            </a:custGeom>
            <a:solidFill>
              <a:srgbClr val="414F59"/>
            </a:solidFill>
            <a:ln>
              <a:noFill/>
            </a:ln>
          </p:spPr>
          <p:style>
            <a:lnRef idx="0">
              <a:scrgbClr r="0" g="0" b="0"/>
            </a:lnRef>
            <a:fillRef idx="0">
              <a:scrgbClr r="0" g="0" b="0"/>
            </a:fillRef>
            <a:effectRef idx="0">
              <a:scrgbClr r="0" g="0" b="0"/>
            </a:effectRef>
            <a:fontRef idx="minor"/>
          </p:style>
        </p:sp>
        <p:sp>
          <p:nvSpPr>
            <p:cNvPr id="555" name="CustomShape 65"/>
            <p:cNvSpPr/>
            <p:nvPr/>
          </p:nvSpPr>
          <p:spPr>
            <a:xfrm>
              <a:off x="9862200" y="5306400"/>
              <a:ext cx="314280" cy="287280"/>
            </a:xfrm>
            <a:custGeom>
              <a:avLst/>
              <a:gdLst/>
              <a:ahLst/>
              <a:cxnLst/>
              <a:rect l="l" t="t" r="r" b="b"/>
              <a:pathLst>
                <a:path w="35" h="32">
                  <a:moveTo>
                    <a:pt x="0" y="22"/>
                  </a:moveTo>
                  <a:lnTo>
                    <a:pt x="8" y="32"/>
                  </a:lnTo>
                  <a:lnTo>
                    <a:pt x="35" y="14"/>
                  </a:lnTo>
                  <a:lnTo>
                    <a:pt x="27" y="0"/>
                  </a:lnTo>
                  <a:lnTo>
                    <a:pt x="0" y="22"/>
                  </a:lnTo>
                  <a:lnTo>
                    <a:pt x="0" y="22"/>
                  </a:lnTo>
                  <a:close/>
                </a:path>
              </a:pathLst>
            </a:custGeom>
            <a:solidFill>
              <a:srgbClr val="00D1FF"/>
            </a:solidFill>
            <a:ln>
              <a:noFill/>
            </a:ln>
          </p:spPr>
          <p:style>
            <a:lnRef idx="0">
              <a:scrgbClr r="0" g="0" b="0"/>
            </a:lnRef>
            <a:fillRef idx="0">
              <a:scrgbClr r="0" g="0" b="0"/>
            </a:fillRef>
            <a:effectRef idx="0">
              <a:scrgbClr r="0" g="0" b="0"/>
            </a:effectRef>
            <a:fontRef idx="minor"/>
          </p:style>
        </p:sp>
        <p:sp>
          <p:nvSpPr>
            <p:cNvPr id="556" name="CustomShape 66"/>
            <p:cNvSpPr/>
            <p:nvPr/>
          </p:nvSpPr>
          <p:spPr>
            <a:xfrm>
              <a:off x="9745560" y="5477040"/>
              <a:ext cx="98640" cy="44640"/>
            </a:xfrm>
            <a:custGeom>
              <a:avLst/>
              <a:gdLst/>
              <a:ahLst/>
              <a:cxnLst/>
              <a:rect l="l" t="t" r="r" b="b"/>
              <a:pathLst>
                <a:path w="11" h="5">
                  <a:moveTo>
                    <a:pt x="5" y="0"/>
                  </a:moveTo>
                  <a:lnTo>
                    <a:pt x="0" y="3"/>
                  </a:lnTo>
                  <a:lnTo>
                    <a:pt x="11" y="5"/>
                  </a:lnTo>
                  <a:lnTo>
                    <a:pt x="8" y="3"/>
                  </a:lnTo>
                  <a:lnTo>
                    <a:pt x="5" y="0"/>
                  </a:lnTo>
                  <a:lnTo>
                    <a:pt x="5" y="0"/>
                  </a:lnTo>
                  <a:close/>
                </a:path>
              </a:pathLst>
            </a:custGeom>
            <a:solidFill>
              <a:srgbClr val="0093BF"/>
            </a:solidFill>
            <a:ln>
              <a:noFill/>
            </a:ln>
          </p:spPr>
          <p:style>
            <a:lnRef idx="0">
              <a:scrgbClr r="0" g="0" b="0"/>
            </a:lnRef>
            <a:fillRef idx="0">
              <a:scrgbClr r="0" g="0" b="0"/>
            </a:fillRef>
            <a:effectRef idx="0">
              <a:scrgbClr r="0" g="0" b="0"/>
            </a:effectRef>
            <a:fontRef idx="minor"/>
          </p:style>
        </p:sp>
        <p:sp>
          <p:nvSpPr>
            <p:cNvPr id="557" name="CustomShape 67"/>
            <p:cNvSpPr/>
            <p:nvPr/>
          </p:nvSpPr>
          <p:spPr>
            <a:xfrm>
              <a:off x="9502920" y="5306400"/>
              <a:ext cx="314280" cy="287280"/>
            </a:xfrm>
            <a:custGeom>
              <a:avLst/>
              <a:gdLst/>
              <a:ahLst/>
              <a:cxnLst/>
              <a:rect l="l" t="t" r="r" b="b"/>
              <a:pathLst>
                <a:path w="35" h="32">
                  <a:moveTo>
                    <a:pt x="0" y="14"/>
                  </a:moveTo>
                  <a:lnTo>
                    <a:pt x="27" y="32"/>
                  </a:lnTo>
                  <a:lnTo>
                    <a:pt x="35" y="22"/>
                  </a:lnTo>
                  <a:lnTo>
                    <a:pt x="8" y="0"/>
                  </a:lnTo>
                  <a:lnTo>
                    <a:pt x="0" y="14"/>
                  </a:lnTo>
                  <a:lnTo>
                    <a:pt x="0" y="14"/>
                  </a:lnTo>
                  <a:close/>
                </a:path>
              </a:pathLst>
            </a:custGeom>
            <a:solidFill>
              <a:srgbClr val="00D1FF"/>
            </a:solidFill>
            <a:ln>
              <a:noFill/>
            </a:ln>
          </p:spPr>
          <p:style>
            <a:lnRef idx="0">
              <a:scrgbClr r="0" g="0" b="0"/>
            </a:lnRef>
            <a:fillRef idx="0">
              <a:scrgbClr r="0" g="0" b="0"/>
            </a:fillRef>
            <a:effectRef idx="0">
              <a:scrgbClr r="0" g="0" b="0"/>
            </a:effectRef>
            <a:fontRef idx="minor"/>
          </p:style>
        </p:sp>
        <p:sp>
          <p:nvSpPr>
            <p:cNvPr id="558" name="CustomShape 68"/>
            <p:cNvSpPr/>
            <p:nvPr/>
          </p:nvSpPr>
          <p:spPr>
            <a:xfrm>
              <a:off x="9790560" y="5666040"/>
              <a:ext cx="53640" cy="125280"/>
            </a:xfrm>
            <a:custGeom>
              <a:avLst/>
              <a:gdLst/>
              <a:ahLst/>
              <a:cxnLst/>
              <a:rect l="l" t="t" r="r" b="b"/>
              <a:pathLst>
                <a:path w="6" h="14">
                  <a:moveTo>
                    <a:pt x="3" y="0"/>
                  </a:moveTo>
                  <a:lnTo>
                    <a:pt x="0" y="14"/>
                  </a:lnTo>
                  <a:lnTo>
                    <a:pt x="6" y="14"/>
                  </a:lnTo>
                  <a:lnTo>
                    <a:pt x="6" y="0"/>
                  </a:lnTo>
                  <a:lnTo>
                    <a:pt x="3" y="0"/>
                  </a:lnTo>
                  <a:lnTo>
                    <a:pt x="3" y="0"/>
                  </a:lnTo>
                  <a:close/>
                </a:path>
              </a:pathLst>
            </a:custGeom>
            <a:solidFill>
              <a:srgbClr val="414F59"/>
            </a:solidFill>
            <a:ln>
              <a:noFill/>
            </a:ln>
          </p:spPr>
          <p:style>
            <a:lnRef idx="0">
              <a:scrgbClr r="0" g="0" b="0"/>
            </a:lnRef>
            <a:fillRef idx="0">
              <a:scrgbClr r="0" g="0" b="0"/>
            </a:fillRef>
            <a:effectRef idx="0">
              <a:scrgbClr r="0" g="0" b="0"/>
            </a:effectRef>
            <a:fontRef idx="minor"/>
          </p:style>
        </p:sp>
        <p:sp>
          <p:nvSpPr>
            <p:cNvPr id="559" name="CustomShape 69"/>
            <p:cNvSpPr/>
            <p:nvPr/>
          </p:nvSpPr>
          <p:spPr>
            <a:xfrm>
              <a:off x="9844200" y="5666040"/>
              <a:ext cx="44640" cy="125280"/>
            </a:xfrm>
            <a:custGeom>
              <a:avLst/>
              <a:gdLst/>
              <a:ahLst/>
              <a:cxnLst/>
              <a:rect l="l" t="t" r="r" b="b"/>
              <a:pathLst>
                <a:path w="5" h="14">
                  <a:moveTo>
                    <a:pt x="0" y="0"/>
                  </a:moveTo>
                  <a:lnTo>
                    <a:pt x="0" y="14"/>
                  </a:lnTo>
                  <a:lnTo>
                    <a:pt x="5" y="14"/>
                  </a:lnTo>
                  <a:lnTo>
                    <a:pt x="2" y="0"/>
                  </a:lnTo>
                  <a:lnTo>
                    <a:pt x="0" y="0"/>
                  </a:lnTo>
                  <a:lnTo>
                    <a:pt x="0" y="0"/>
                  </a:lnTo>
                  <a:close/>
                </a:path>
              </a:pathLst>
            </a:custGeom>
            <a:solidFill>
              <a:srgbClr val="414F59"/>
            </a:solidFill>
            <a:ln>
              <a:noFill/>
            </a:ln>
          </p:spPr>
          <p:style>
            <a:lnRef idx="0">
              <a:scrgbClr r="0" g="0" b="0"/>
            </a:lnRef>
            <a:fillRef idx="0">
              <a:scrgbClr r="0" g="0" b="0"/>
            </a:fillRef>
            <a:effectRef idx="0">
              <a:scrgbClr r="0" g="0" b="0"/>
            </a:effectRef>
            <a:fontRef idx="minor"/>
          </p:style>
        </p:sp>
        <p:sp>
          <p:nvSpPr>
            <p:cNvPr id="560" name="CustomShape 70"/>
            <p:cNvSpPr/>
            <p:nvPr/>
          </p:nvSpPr>
          <p:spPr>
            <a:xfrm>
              <a:off x="9502920" y="4488840"/>
              <a:ext cx="646560" cy="799560"/>
            </a:xfrm>
            <a:custGeom>
              <a:avLst/>
              <a:gdLst/>
              <a:ahLst/>
              <a:cxnLst/>
              <a:rect l="l" t="t" r="r" b="b"/>
              <a:pathLst>
                <a:path w="27" h="33">
                  <a:moveTo>
                    <a:pt x="14" y="0"/>
                  </a:moveTo>
                  <a:cubicBezTo>
                    <a:pt x="7" y="0"/>
                    <a:pt x="0" y="7"/>
                    <a:pt x="1" y="16"/>
                  </a:cubicBezTo>
                  <a:cubicBezTo>
                    <a:pt x="2" y="25"/>
                    <a:pt x="9" y="33"/>
                    <a:pt x="14" y="33"/>
                  </a:cubicBezTo>
                  <a:cubicBezTo>
                    <a:pt x="19" y="33"/>
                    <a:pt x="25" y="25"/>
                    <a:pt x="26" y="16"/>
                  </a:cubicBezTo>
                  <a:cubicBezTo>
                    <a:pt x="27" y="7"/>
                    <a:pt x="21" y="0"/>
                    <a:pt x="14" y="0"/>
                  </a:cubicBezTo>
                  <a:close/>
                </a:path>
              </a:pathLst>
            </a:custGeom>
            <a:solidFill>
              <a:srgbClr val="FFB987"/>
            </a:solidFill>
            <a:ln>
              <a:noFill/>
            </a:ln>
          </p:spPr>
          <p:style>
            <a:lnRef idx="0">
              <a:scrgbClr r="0" g="0" b="0"/>
            </a:lnRef>
            <a:fillRef idx="0">
              <a:scrgbClr r="0" g="0" b="0"/>
            </a:fillRef>
            <a:effectRef idx="0">
              <a:scrgbClr r="0" g="0" b="0"/>
            </a:effectRef>
            <a:fontRef idx="minor"/>
          </p:style>
        </p:sp>
        <p:sp>
          <p:nvSpPr>
            <p:cNvPr id="561" name="CustomShape 71"/>
            <p:cNvSpPr/>
            <p:nvPr/>
          </p:nvSpPr>
          <p:spPr>
            <a:xfrm>
              <a:off x="9502920" y="4416840"/>
              <a:ext cx="673560" cy="484920"/>
            </a:xfrm>
            <a:custGeom>
              <a:avLst/>
              <a:gdLst/>
              <a:ahLst/>
              <a:cxnLst/>
              <a:rect l="l" t="t" r="r" b="b"/>
              <a:pathLst>
                <a:path w="28" h="20">
                  <a:moveTo>
                    <a:pt x="14" y="0"/>
                  </a:moveTo>
                  <a:cubicBezTo>
                    <a:pt x="8" y="0"/>
                    <a:pt x="3" y="4"/>
                    <a:pt x="2" y="7"/>
                  </a:cubicBezTo>
                  <a:cubicBezTo>
                    <a:pt x="0" y="10"/>
                    <a:pt x="0" y="17"/>
                    <a:pt x="0" y="17"/>
                  </a:cubicBezTo>
                  <a:cubicBezTo>
                    <a:pt x="2" y="20"/>
                    <a:pt x="2" y="20"/>
                    <a:pt x="2" y="20"/>
                  </a:cubicBezTo>
                  <a:cubicBezTo>
                    <a:pt x="2" y="20"/>
                    <a:pt x="3" y="15"/>
                    <a:pt x="5" y="13"/>
                  </a:cubicBezTo>
                  <a:cubicBezTo>
                    <a:pt x="6" y="12"/>
                    <a:pt x="19" y="10"/>
                    <a:pt x="19" y="10"/>
                  </a:cubicBezTo>
                  <a:cubicBezTo>
                    <a:pt x="19" y="10"/>
                    <a:pt x="22" y="11"/>
                    <a:pt x="23" y="12"/>
                  </a:cubicBezTo>
                  <a:cubicBezTo>
                    <a:pt x="25" y="13"/>
                    <a:pt x="26" y="20"/>
                    <a:pt x="26" y="20"/>
                  </a:cubicBezTo>
                  <a:cubicBezTo>
                    <a:pt x="28" y="18"/>
                    <a:pt x="28" y="18"/>
                    <a:pt x="28" y="18"/>
                  </a:cubicBezTo>
                  <a:cubicBezTo>
                    <a:pt x="28" y="18"/>
                    <a:pt x="28" y="12"/>
                    <a:pt x="27" y="8"/>
                  </a:cubicBezTo>
                  <a:cubicBezTo>
                    <a:pt x="25" y="4"/>
                    <a:pt x="19" y="0"/>
                    <a:pt x="14" y="0"/>
                  </a:cubicBezTo>
                  <a:close/>
                </a:path>
              </a:pathLst>
            </a:custGeom>
            <a:solidFill>
              <a:srgbClr val="393939"/>
            </a:solidFill>
            <a:ln>
              <a:noFill/>
            </a:ln>
          </p:spPr>
          <p:style>
            <a:lnRef idx="0">
              <a:scrgbClr r="0" g="0" b="0"/>
            </a:lnRef>
            <a:fillRef idx="0">
              <a:scrgbClr r="0" g="0" b="0"/>
            </a:fillRef>
            <a:effectRef idx="0">
              <a:scrgbClr r="0" g="0" b="0"/>
            </a:effectRef>
            <a:fontRef idx="minor"/>
          </p:style>
        </p:sp>
        <p:sp>
          <p:nvSpPr>
            <p:cNvPr id="562" name="CustomShape 72"/>
            <p:cNvSpPr/>
            <p:nvPr/>
          </p:nvSpPr>
          <p:spPr>
            <a:xfrm>
              <a:off x="8541360" y="3679920"/>
              <a:ext cx="2569680" cy="2542680"/>
            </a:xfrm>
            <a:custGeom>
              <a:avLst/>
              <a:gdLst/>
              <a:ahLst/>
              <a:cxnLst/>
              <a:rect l="l" t="t" r="r" b="b"/>
              <a:pathLst>
                <a:path w="107" h="106">
                  <a:moveTo>
                    <a:pt x="53" y="88"/>
                  </a:moveTo>
                  <a:cubicBezTo>
                    <a:pt x="34" y="88"/>
                    <a:pt x="19" y="72"/>
                    <a:pt x="19" y="53"/>
                  </a:cubicBezTo>
                  <a:cubicBezTo>
                    <a:pt x="19" y="34"/>
                    <a:pt x="34" y="18"/>
                    <a:pt x="53" y="18"/>
                  </a:cubicBezTo>
                  <a:cubicBezTo>
                    <a:pt x="72" y="18"/>
                    <a:pt x="88" y="34"/>
                    <a:pt x="88" y="53"/>
                  </a:cubicBezTo>
                  <a:cubicBezTo>
                    <a:pt x="88" y="72"/>
                    <a:pt x="72" y="88"/>
                    <a:pt x="53" y="88"/>
                  </a:cubicBezTo>
                  <a:close/>
                  <a:moveTo>
                    <a:pt x="105" y="40"/>
                  </a:moveTo>
                  <a:cubicBezTo>
                    <a:pt x="104" y="40"/>
                    <a:pt x="104" y="40"/>
                    <a:pt x="104" y="40"/>
                  </a:cubicBezTo>
                  <a:cubicBezTo>
                    <a:pt x="95" y="41"/>
                    <a:pt x="95" y="41"/>
                    <a:pt x="95" y="41"/>
                  </a:cubicBezTo>
                  <a:cubicBezTo>
                    <a:pt x="94" y="38"/>
                    <a:pt x="92" y="34"/>
                    <a:pt x="90" y="31"/>
                  </a:cubicBezTo>
                  <a:cubicBezTo>
                    <a:pt x="91" y="31"/>
                    <a:pt x="91" y="31"/>
                    <a:pt x="91" y="31"/>
                  </a:cubicBezTo>
                  <a:cubicBezTo>
                    <a:pt x="98" y="25"/>
                    <a:pt x="98" y="25"/>
                    <a:pt x="98" y="25"/>
                  </a:cubicBezTo>
                  <a:cubicBezTo>
                    <a:pt x="98" y="25"/>
                    <a:pt x="98" y="25"/>
                    <a:pt x="98" y="25"/>
                  </a:cubicBezTo>
                  <a:cubicBezTo>
                    <a:pt x="98" y="24"/>
                    <a:pt x="98" y="24"/>
                    <a:pt x="98" y="24"/>
                  </a:cubicBezTo>
                  <a:cubicBezTo>
                    <a:pt x="92" y="16"/>
                    <a:pt x="92" y="16"/>
                    <a:pt x="92" y="16"/>
                  </a:cubicBezTo>
                  <a:cubicBezTo>
                    <a:pt x="92" y="16"/>
                    <a:pt x="92" y="16"/>
                    <a:pt x="92" y="16"/>
                  </a:cubicBezTo>
                  <a:cubicBezTo>
                    <a:pt x="91" y="16"/>
                    <a:pt x="91" y="16"/>
                    <a:pt x="91" y="16"/>
                  </a:cubicBezTo>
                  <a:cubicBezTo>
                    <a:pt x="83" y="22"/>
                    <a:pt x="83" y="22"/>
                    <a:pt x="83" y="22"/>
                  </a:cubicBezTo>
                  <a:cubicBezTo>
                    <a:pt x="81" y="20"/>
                    <a:pt x="78" y="17"/>
                    <a:pt x="74" y="16"/>
                  </a:cubicBezTo>
                  <a:cubicBezTo>
                    <a:pt x="75" y="14"/>
                    <a:pt x="75" y="14"/>
                    <a:pt x="75" y="14"/>
                  </a:cubicBezTo>
                  <a:cubicBezTo>
                    <a:pt x="78" y="7"/>
                    <a:pt x="78" y="7"/>
                    <a:pt x="78" y="7"/>
                  </a:cubicBezTo>
                  <a:cubicBezTo>
                    <a:pt x="78" y="6"/>
                    <a:pt x="78" y="6"/>
                    <a:pt x="78" y="6"/>
                  </a:cubicBezTo>
                  <a:cubicBezTo>
                    <a:pt x="78" y="6"/>
                    <a:pt x="78" y="6"/>
                    <a:pt x="78" y="6"/>
                  </a:cubicBezTo>
                  <a:cubicBezTo>
                    <a:pt x="68" y="2"/>
                    <a:pt x="68" y="2"/>
                    <a:pt x="68" y="2"/>
                  </a:cubicBezTo>
                  <a:cubicBezTo>
                    <a:pt x="68" y="2"/>
                    <a:pt x="68" y="2"/>
                    <a:pt x="68" y="2"/>
                  </a:cubicBezTo>
                  <a:cubicBezTo>
                    <a:pt x="67" y="2"/>
                    <a:pt x="67" y="2"/>
                    <a:pt x="67" y="2"/>
                  </a:cubicBezTo>
                  <a:cubicBezTo>
                    <a:pt x="64" y="11"/>
                    <a:pt x="64" y="11"/>
                    <a:pt x="64" y="11"/>
                  </a:cubicBezTo>
                  <a:cubicBezTo>
                    <a:pt x="60" y="10"/>
                    <a:pt x="57" y="10"/>
                    <a:pt x="53" y="10"/>
                  </a:cubicBezTo>
                  <a:cubicBezTo>
                    <a:pt x="53" y="9"/>
                    <a:pt x="53" y="9"/>
                    <a:pt x="53" y="9"/>
                  </a:cubicBezTo>
                  <a:cubicBezTo>
                    <a:pt x="52" y="0"/>
                    <a:pt x="52" y="0"/>
                    <a:pt x="52" y="0"/>
                  </a:cubicBezTo>
                  <a:cubicBezTo>
                    <a:pt x="51" y="0"/>
                    <a:pt x="51" y="0"/>
                    <a:pt x="51" y="0"/>
                  </a:cubicBezTo>
                  <a:cubicBezTo>
                    <a:pt x="51" y="0"/>
                    <a:pt x="51" y="0"/>
                    <a:pt x="51" y="0"/>
                  </a:cubicBezTo>
                  <a:cubicBezTo>
                    <a:pt x="41" y="1"/>
                    <a:pt x="41" y="1"/>
                    <a:pt x="41" y="1"/>
                  </a:cubicBezTo>
                  <a:cubicBezTo>
                    <a:pt x="40" y="2"/>
                    <a:pt x="40" y="2"/>
                    <a:pt x="40" y="2"/>
                  </a:cubicBezTo>
                  <a:cubicBezTo>
                    <a:pt x="40" y="2"/>
                    <a:pt x="40" y="2"/>
                    <a:pt x="40" y="2"/>
                  </a:cubicBezTo>
                  <a:cubicBezTo>
                    <a:pt x="40" y="2"/>
                    <a:pt x="40" y="2"/>
                    <a:pt x="40" y="2"/>
                  </a:cubicBezTo>
                  <a:cubicBezTo>
                    <a:pt x="40" y="2"/>
                    <a:pt x="40" y="2"/>
                    <a:pt x="40" y="2"/>
                  </a:cubicBezTo>
                  <a:cubicBezTo>
                    <a:pt x="41" y="12"/>
                    <a:pt x="41" y="12"/>
                    <a:pt x="41" y="12"/>
                  </a:cubicBezTo>
                  <a:cubicBezTo>
                    <a:pt x="38" y="13"/>
                    <a:pt x="34" y="14"/>
                    <a:pt x="31" y="16"/>
                  </a:cubicBezTo>
                  <a:cubicBezTo>
                    <a:pt x="26" y="8"/>
                    <a:pt x="26" y="8"/>
                    <a:pt x="26" y="8"/>
                  </a:cubicBezTo>
                  <a:cubicBezTo>
                    <a:pt x="24" y="8"/>
                    <a:pt x="24" y="8"/>
                    <a:pt x="24" y="8"/>
                  </a:cubicBezTo>
                  <a:cubicBezTo>
                    <a:pt x="19" y="12"/>
                    <a:pt x="19" y="12"/>
                    <a:pt x="19" y="12"/>
                  </a:cubicBezTo>
                  <a:cubicBezTo>
                    <a:pt x="16" y="14"/>
                    <a:pt x="16" y="14"/>
                    <a:pt x="16" y="14"/>
                  </a:cubicBezTo>
                  <a:cubicBezTo>
                    <a:pt x="16" y="14"/>
                    <a:pt x="16" y="14"/>
                    <a:pt x="16" y="14"/>
                  </a:cubicBezTo>
                  <a:cubicBezTo>
                    <a:pt x="16" y="14"/>
                    <a:pt x="16" y="14"/>
                    <a:pt x="16" y="14"/>
                  </a:cubicBezTo>
                  <a:cubicBezTo>
                    <a:pt x="16" y="15"/>
                    <a:pt x="16" y="15"/>
                    <a:pt x="16" y="15"/>
                  </a:cubicBezTo>
                  <a:cubicBezTo>
                    <a:pt x="22" y="23"/>
                    <a:pt x="22" y="23"/>
                    <a:pt x="22" y="23"/>
                  </a:cubicBezTo>
                  <a:cubicBezTo>
                    <a:pt x="20" y="26"/>
                    <a:pt x="18" y="29"/>
                    <a:pt x="16" y="32"/>
                  </a:cubicBezTo>
                  <a:cubicBezTo>
                    <a:pt x="7" y="28"/>
                    <a:pt x="7" y="28"/>
                    <a:pt x="7" y="28"/>
                  </a:cubicBezTo>
                  <a:cubicBezTo>
                    <a:pt x="6" y="28"/>
                    <a:pt x="6" y="28"/>
                    <a:pt x="6" y="28"/>
                  </a:cubicBezTo>
                  <a:cubicBezTo>
                    <a:pt x="6" y="28"/>
                    <a:pt x="6" y="28"/>
                    <a:pt x="6" y="28"/>
                  </a:cubicBezTo>
                  <a:cubicBezTo>
                    <a:pt x="6" y="28"/>
                    <a:pt x="6" y="28"/>
                    <a:pt x="6" y="28"/>
                  </a:cubicBezTo>
                  <a:cubicBezTo>
                    <a:pt x="3" y="35"/>
                    <a:pt x="3" y="35"/>
                    <a:pt x="3" y="35"/>
                  </a:cubicBezTo>
                  <a:cubicBezTo>
                    <a:pt x="2" y="38"/>
                    <a:pt x="2" y="38"/>
                    <a:pt x="2" y="38"/>
                  </a:cubicBezTo>
                  <a:cubicBezTo>
                    <a:pt x="2" y="38"/>
                    <a:pt x="2" y="39"/>
                    <a:pt x="2" y="39"/>
                  </a:cubicBezTo>
                  <a:cubicBezTo>
                    <a:pt x="11" y="43"/>
                    <a:pt x="11" y="43"/>
                    <a:pt x="11" y="43"/>
                  </a:cubicBezTo>
                  <a:cubicBezTo>
                    <a:pt x="10" y="46"/>
                    <a:pt x="10" y="50"/>
                    <a:pt x="10" y="53"/>
                  </a:cubicBezTo>
                  <a:cubicBezTo>
                    <a:pt x="0" y="55"/>
                    <a:pt x="0" y="55"/>
                    <a:pt x="0" y="55"/>
                  </a:cubicBezTo>
                  <a:cubicBezTo>
                    <a:pt x="0" y="55"/>
                    <a:pt x="0" y="55"/>
                    <a:pt x="0" y="55"/>
                  </a:cubicBezTo>
                  <a:cubicBezTo>
                    <a:pt x="1" y="66"/>
                    <a:pt x="1" y="66"/>
                    <a:pt x="1" y="66"/>
                  </a:cubicBezTo>
                  <a:cubicBezTo>
                    <a:pt x="1" y="66"/>
                    <a:pt x="1" y="66"/>
                    <a:pt x="1" y="66"/>
                  </a:cubicBezTo>
                  <a:cubicBezTo>
                    <a:pt x="1" y="66"/>
                    <a:pt x="1" y="66"/>
                    <a:pt x="1" y="66"/>
                  </a:cubicBezTo>
                  <a:cubicBezTo>
                    <a:pt x="2" y="66"/>
                    <a:pt x="2" y="66"/>
                    <a:pt x="2" y="66"/>
                  </a:cubicBezTo>
                  <a:cubicBezTo>
                    <a:pt x="12" y="65"/>
                    <a:pt x="12" y="65"/>
                    <a:pt x="12" y="65"/>
                  </a:cubicBezTo>
                  <a:cubicBezTo>
                    <a:pt x="13" y="68"/>
                    <a:pt x="14" y="72"/>
                    <a:pt x="16" y="75"/>
                  </a:cubicBezTo>
                  <a:cubicBezTo>
                    <a:pt x="8" y="81"/>
                    <a:pt x="8" y="81"/>
                    <a:pt x="8" y="81"/>
                  </a:cubicBezTo>
                  <a:cubicBezTo>
                    <a:pt x="8" y="82"/>
                    <a:pt x="8" y="82"/>
                    <a:pt x="8" y="82"/>
                  </a:cubicBezTo>
                  <a:cubicBezTo>
                    <a:pt x="11" y="85"/>
                    <a:pt x="11" y="85"/>
                    <a:pt x="11" y="85"/>
                  </a:cubicBezTo>
                  <a:cubicBezTo>
                    <a:pt x="14" y="90"/>
                    <a:pt x="14" y="90"/>
                    <a:pt x="14" y="90"/>
                  </a:cubicBezTo>
                  <a:cubicBezTo>
                    <a:pt x="15" y="90"/>
                    <a:pt x="15" y="90"/>
                    <a:pt x="15" y="90"/>
                  </a:cubicBezTo>
                  <a:cubicBezTo>
                    <a:pt x="23" y="84"/>
                    <a:pt x="23" y="84"/>
                    <a:pt x="23" y="84"/>
                  </a:cubicBezTo>
                  <a:cubicBezTo>
                    <a:pt x="26" y="87"/>
                    <a:pt x="29" y="89"/>
                    <a:pt x="32" y="91"/>
                  </a:cubicBezTo>
                  <a:cubicBezTo>
                    <a:pt x="28" y="99"/>
                    <a:pt x="28" y="99"/>
                    <a:pt x="28" y="99"/>
                  </a:cubicBezTo>
                  <a:cubicBezTo>
                    <a:pt x="28" y="100"/>
                    <a:pt x="28" y="100"/>
                    <a:pt x="29" y="101"/>
                  </a:cubicBezTo>
                  <a:cubicBezTo>
                    <a:pt x="31" y="102"/>
                    <a:pt x="31" y="102"/>
                    <a:pt x="31" y="102"/>
                  </a:cubicBezTo>
                  <a:cubicBezTo>
                    <a:pt x="38" y="104"/>
                    <a:pt x="38" y="104"/>
                    <a:pt x="38" y="104"/>
                  </a:cubicBezTo>
                  <a:cubicBezTo>
                    <a:pt x="38" y="105"/>
                    <a:pt x="39" y="104"/>
                    <a:pt x="39" y="104"/>
                  </a:cubicBezTo>
                  <a:cubicBezTo>
                    <a:pt x="43" y="95"/>
                    <a:pt x="43" y="95"/>
                    <a:pt x="43" y="95"/>
                  </a:cubicBezTo>
                  <a:cubicBezTo>
                    <a:pt x="46" y="96"/>
                    <a:pt x="50" y="96"/>
                    <a:pt x="53" y="96"/>
                  </a:cubicBezTo>
                  <a:cubicBezTo>
                    <a:pt x="54" y="99"/>
                    <a:pt x="54" y="99"/>
                    <a:pt x="54" y="99"/>
                  </a:cubicBezTo>
                  <a:cubicBezTo>
                    <a:pt x="55" y="106"/>
                    <a:pt x="55" y="106"/>
                    <a:pt x="55" y="106"/>
                  </a:cubicBezTo>
                  <a:cubicBezTo>
                    <a:pt x="55" y="106"/>
                    <a:pt x="55" y="106"/>
                    <a:pt x="55" y="106"/>
                  </a:cubicBezTo>
                  <a:cubicBezTo>
                    <a:pt x="56" y="106"/>
                    <a:pt x="56" y="106"/>
                    <a:pt x="56" y="106"/>
                  </a:cubicBezTo>
                  <a:cubicBezTo>
                    <a:pt x="56" y="106"/>
                    <a:pt x="56" y="106"/>
                    <a:pt x="56" y="106"/>
                  </a:cubicBezTo>
                  <a:cubicBezTo>
                    <a:pt x="66" y="105"/>
                    <a:pt x="66" y="105"/>
                    <a:pt x="66" y="105"/>
                  </a:cubicBezTo>
                  <a:cubicBezTo>
                    <a:pt x="66" y="105"/>
                    <a:pt x="66" y="105"/>
                    <a:pt x="66" y="105"/>
                  </a:cubicBezTo>
                  <a:cubicBezTo>
                    <a:pt x="66" y="104"/>
                    <a:pt x="66" y="104"/>
                    <a:pt x="66" y="104"/>
                  </a:cubicBezTo>
                  <a:cubicBezTo>
                    <a:pt x="65" y="95"/>
                    <a:pt x="65" y="95"/>
                    <a:pt x="65" y="95"/>
                  </a:cubicBezTo>
                  <a:cubicBezTo>
                    <a:pt x="69" y="94"/>
                    <a:pt x="72" y="92"/>
                    <a:pt x="75" y="90"/>
                  </a:cubicBezTo>
                  <a:cubicBezTo>
                    <a:pt x="75" y="91"/>
                    <a:pt x="75" y="91"/>
                    <a:pt x="75" y="91"/>
                  </a:cubicBezTo>
                  <a:cubicBezTo>
                    <a:pt x="81" y="98"/>
                    <a:pt x="81" y="98"/>
                    <a:pt x="81" y="98"/>
                  </a:cubicBezTo>
                  <a:cubicBezTo>
                    <a:pt x="81" y="98"/>
                    <a:pt x="81" y="98"/>
                    <a:pt x="81" y="98"/>
                  </a:cubicBezTo>
                  <a:cubicBezTo>
                    <a:pt x="82" y="98"/>
                    <a:pt x="82" y="98"/>
                    <a:pt x="82" y="98"/>
                  </a:cubicBezTo>
                  <a:cubicBezTo>
                    <a:pt x="90" y="92"/>
                    <a:pt x="90" y="92"/>
                    <a:pt x="90" y="92"/>
                  </a:cubicBezTo>
                  <a:cubicBezTo>
                    <a:pt x="90" y="92"/>
                    <a:pt x="90" y="92"/>
                    <a:pt x="90" y="92"/>
                  </a:cubicBezTo>
                  <a:cubicBezTo>
                    <a:pt x="90" y="91"/>
                    <a:pt x="90" y="91"/>
                    <a:pt x="90" y="91"/>
                  </a:cubicBezTo>
                  <a:cubicBezTo>
                    <a:pt x="84" y="83"/>
                    <a:pt x="84" y="83"/>
                    <a:pt x="84" y="83"/>
                  </a:cubicBezTo>
                  <a:cubicBezTo>
                    <a:pt x="87" y="80"/>
                    <a:pt x="89" y="78"/>
                    <a:pt x="91" y="74"/>
                  </a:cubicBezTo>
                  <a:cubicBezTo>
                    <a:pt x="92" y="75"/>
                    <a:pt x="92" y="75"/>
                    <a:pt x="92" y="75"/>
                  </a:cubicBezTo>
                  <a:cubicBezTo>
                    <a:pt x="100" y="78"/>
                    <a:pt x="100" y="78"/>
                    <a:pt x="100" y="78"/>
                  </a:cubicBezTo>
                  <a:cubicBezTo>
                    <a:pt x="100" y="78"/>
                    <a:pt x="100" y="78"/>
                    <a:pt x="100" y="78"/>
                  </a:cubicBezTo>
                  <a:cubicBezTo>
                    <a:pt x="101" y="78"/>
                    <a:pt x="101" y="78"/>
                    <a:pt x="101" y="78"/>
                  </a:cubicBezTo>
                  <a:cubicBezTo>
                    <a:pt x="104" y="68"/>
                    <a:pt x="104" y="68"/>
                    <a:pt x="104" y="68"/>
                  </a:cubicBezTo>
                  <a:cubicBezTo>
                    <a:pt x="105" y="68"/>
                    <a:pt x="105" y="68"/>
                    <a:pt x="105" y="68"/>
                  </a:cubicBezTo>
                  <a:cubicBezTo>
                    <a:pt x="104" y="67"/>
                    <a:pt x="104" y="67"/>
                    <a:pt x="104" y="67"/>
                  </a:cubicBezTo>
                  <a:cubicBezTo>
                    <a:pt x="95" y="64"/>
                    <a:pt x="95" y="64"/>
                    <a:pt x="95" y="64"/>
                  </a:cubicBezTo>
                  <a:cubicBezTo>
                    <a:pt x="96" y="60"/>
                    <a:pt x="96" y="57"/>
                    <a:pt x="96" y="53"/>
                  </a:cubicBezTo>
                  <a:cubicBezTo>
                    <a:pt x="98" y="53"/>
                    <a:pt x="98" y="53"/>
                    <a:pt x="98" y="53"/>
                  </a:cubicBezTo>
                  <a:cubicBezTo>
                    <a:pt x="106" y="52"/>
                    <a:pt x="106" y="52"/>
                    <a:pt x="106" y="52"/>
                  </a:cubicBezTo>
                  <a:cubicBezTo>
                    <a:pt x="106" y="51"/>
                    <a:pt x="106" y="51"/>
                    <a:pt x="106" y="51"/>
                  </a:cubicBezTo>
                  <a:cubicBezTo>
                    <a:pt x="107" y="51"/>
                    <a:pt x="107" y="51"/>
                    <a:pt x="107" y="51"/>
                  </a:cubicBezTo>
                  <a:cubicBezTo>
                    <a:pt x="105" y="41"/>
                    <a:pt x="105" y="41"/>
                    <a:pt x="105" y="41"/>
                  </a:cubicBezTo>
                  <a:cubicBezTo>
                    <a:pt x="105" y="40"/>
                    <a:pt x="105" y="40"/>
                    <a:pt x="105" y="40"/>
                  </a:cubicBezTo>
                  <a:close/>
                </a:path>
              </a:pathLst>
            </a:custGeom>
            <a:solidFill>
              <a:srgbClr val="FF6800"/>
            </a:solidFill>
            <a:ln>
              <a:noFill/>
            </a:ln>
          </p:spPr>
          <p:style>
            <a:lnRef idx="0">
              <a:scrgbClr r="0" g="0" b="0"/>
            </a:lnRef>
            <a:fillRef idx="0">
              <a:scrgbClr r="0" g="0" b="0"/>
            </a:fillRef>
            <a:effectRef idx="0">
              <a:scrgbClr r="0" g="0" b="0"/>
            </a:effectRef>
            <a:fontRef idx="minor"/>
          </p:style>
        </p:sp>
        <p:sp>
          <p:nvSpPr>
            <p:cNvPr id="563" name="CustomShape 73"/>
            <p:cNvSpPr/>
            <p:nvPr/>
          </p:nvSpPr>
          <p:spPr>
            <a:xfrm>
              <a:off x="8901000" y="4057560"/>
              <a:ext cx="1832760" cy="1805760"/>
            </a:xfrm>
            <a:custGeom>
              <a:avLst/>
              <a:gdLst/>
              <a:ahLst/>
              <a:cxnLst/>
              <a:rect l="l" t="t" r="r" b="b"/>
              <a:pathLst>
                <a:path w="76" h="75">
                  <a:moveTo>
                    <a:pt x="38" y="72"/>
                  </a:moveTo>
                  <a:cubicBezTo>
                    <a:pt x="19" y="72"/>
                    <a:pt x="4" y="56"/>
                    <a:pt x="4" y="37"/>
                  </a:cubicBezTo>
                  <a:cubicBezTo>
                    <a:pt x="4" y="18"/>
                    <a:pt x="19" y="3"/>
                    <a:pt x="38" y="3"/>
                  </a:cubicBezTo>
                  <a:cubicBezTo>
                    <a:pt x="57" y="3"/>
                    <a:pt x="73" y="18"/>
                    <a:pt x="73" y="37"/>
                  </a:cubicBezTo>
                  <a:cubicBezTo>
                    <a:pt x="73" y="56"/>
                    <a:pt x="57" y="72"/>
                    <a:pt x="38" y="72"/>
                  </a:cubicBezTo>
                  <a:close/>
                  <a:moveTo>
                    <a:pt x="38" y="0"/>
                  </a:moveTo>
                  <a:cubicBezTo>
                    <a:pt x="17" y="0"/>
                    <a:pt x="0" y="17"/>
                    <a:pt x="0" y="37"/>
                  </a:cubicBezTo>
                  <a:cubicBezTo>
                    <a:pt x="0" y="58"/>
                    <a:pt x="17" y="75"/>
                    <a:pt x="38" y="75"/>
                  </a:cubicBezTo>
                  <a:cubicBezTo>
                    <a:pt x="59" y="75"/>
                    <a:pt x="76" y="58"/>
                    <a:pt x="76" y="37"/>
                  </a:cubicBezTo>
                  <a:cubicBezTo>
                    <a:pt x="76" y="17"/>
                    <a:pt x="59" y="0"/>
                    <a:pt x="38" y="0"/>
                  </a:cubicBezTo>
                  <a:close/>
                </a:path>
              </a:pathLst>
            </a:custGeom>
            <a:solidFill>
              <a:srgbClr val="CD4F00"/>
            </a:solidFill>
            <a:ln>
              <a:noFill/>
            </a:ln>
          </p:spPr>
          <p:style>
            <a:lnRef idx="0">
              <a:scrgbClr r="0" g="0" b="0"/>
            </a:lnRef>
            <a:fillRef idx="0">
              <a:scrgbClr r="0" g="0" b="0"/>
            </a:fillRef>
            <a:effectRef idx="0">
              <a:scrgbClr r="0" g="0" b="0"/>
            </a:effectRef>
            <a:fontRef idx="minor"/>
          </p:style>
        </p:sp>
      </p:grpSp>
      <p:sp>
        <p:nvSpPr>
          <p:cNvPr id="565" name="CustomShape 75"/>
          <p:cNvSpPr/>
          <p:nvPr/>
        </p:nvSpPr>
        <p:spPr>
          <a:xfrm>
            <a:off x="250624" y="179263"/>
            <a:ext cx="5593320" cy="600018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s-ES" sz="2400" b="1" spc="-1" dirty="0">
                <a:solidFill>
                  <a:schemeClr val="accent1">
                    <a:lumMod val="75000"/>
                  </a:schemeClr>
                </a:solidFill>
                <a:latin typeface="Berlin Sans FB Demi" panose="020E0802020502020306" pitchFamily="34" charset="0"/>
              </a:rPr>
              <a:t>Montesquieu también entiende el despotismo en un sentido amplio, como el ejercicio arbitrario del poder en cualquier forma de gobierno (Turchetti, 2008: 42).</a:t>
            </a:r>
          </a:p>
          <a:p>
            <a:r>
              <a:rPr lang="es-ES" sz="2400" b="1" spc="-1" dirty="0">
                <a:solidFill>
                  <a:schemeClr val="accent1">
                    <a:lumMod val="75000"/>
                  </a:schemeClr>
                </a:solidFill>
                <a:latin typeface="Berlin Sans FB Demi" panose="020E0802020502020306" pitchFamily="34" charset="0"/>
              </a:rPr>
              <a:t> En su Comentario sobre Del Espíritu de las leyes, Destut De Tracy señala: “(Montesquieu) hace consistir esta</a:t>
            </a:r>
          </a:p>
          <a:p>
            <a:r>
              <a:rPr lang="es-ES" sz="2400" b="1" spc="-1" dirty="0">
                <a:solidFill>
                  <a:schemeClr val="accent1">
                    <a:lumMod val="75000"/>
                  </a:schemeClr>
                </a:solidFill>
                <a:latin typeface="Berlin Sans FB Demi" panose="020E0802020502020306" pitchFamily="34" charset="0"/>
              </a:rPr>
              <a:t>virtud en la renuncia o abnegación de sí mismo, y ningún ente animado es inclinado a esto ni puede renunciar</a:t>
            </a:r>
          </a:p>
          <a:p>
            <a:r>
              <a:rPr lang="es-ES" sz="2400" b="1" spc="-1" dirty="0">
                <a:solidFill>
                  <a:schemeClr val="accent1">
                    <a:lumMod val="75000"/>
                  </a:schemeClr>
                </a:solidFill>
                <a:latin typeface="Berlin Sans FB Demi" panose="020E0802020502020306" pitchFamily="34" charset="0"/>
              </a:rPr>
              <a:t>a sí mismo, o solamente creer que renuncia sino momentáneamente y por fanatismo, y así exigir la abnegación de sí mismo es exigir una virtud falsa y pasajera”</a:t>
            </a:r>
            <a:endParaRPr lang="en-US" sz="2400" b="1" spc="-1" dirty="0">
              <a:solidFill>
                <a:schemeClr val="accent1">
                  <a:lumMod val="75000"/>
                </a:schemeClr>
              </a:solidFill>
              <a:latin typeface="Berlin Sans FB Demi" panose="020E0802020502020306" pitchFamily="34" charset="0"/>
            </a:endParaRPr>
          </a:p>
        </p:txBody>
      </p:sp>
    </p:spTree>
    <p:extLst>
      <p:ext uri="{BB962C8B-B14F-4D97-AF65-F5344CB8AC3E}">
        <p14:creationId xmlns:p14="http://schemas.microsoft.com/office/powerpoint/2010/main" val="3171344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E0BFED0B-8421-4AD8-A453-4F55C88284E7}"/>
              </a:ext>
            </a:extLst>
          </p:cNvPr>
          <p:cNvSpPr txBox="1">
            <a:spLocks/>
          </p:cNvSpPr>
          <p:nvPr/>
        </p:nvSpPr>
        <p:spPr>
          <a:xfrm>
            <a:off x="4234648" y="333284"/>
            <a:ext cx="7134687" cy="13438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C" sz="3600" smtClean="0"/>
              <a:t>Libertad Política como Fundamento de la Separación de los Poderes </a:t>
            </a:r>
            <a:endParaRPr lang="es-419" sz="3600" dirty="0"/>
          </a:p>
        </p:txBody>
      </p:sp>
      <p:sp>
        <p:nvSpPr>
          <p:cNvPr id="5" name="Subtítulo 2">
            <a:extLst>
              <a:ext uri="{FF2B5EF4-FFF2-40B4-BE49-F238E27FC236}">
                <a16:creationId xmlns:a16="http://schemas.microsoft.com/office/drawing/2014/main" xmlns="" id="{4EBE30E4-317D-4035-A009-0D5B3A3D4B0B}"/>
              </a:ext>
            </a:extLst>
          </p:cNvPr>
          <p:cNvSpPr txBox="1">
            <a:spLocks/>
          </p:cNvSpPr>
          <p:nvPr/>
        </p:nvSpPr>
        <p:spPr>
          <a:xfrm>
            <a:off x="2142059" y="2065521"/>
            <a:ext cx="9144000" cy="1228350"/>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r>
              <a:rPr lang="es-419" smtClean="0"/>
              <a:t>“En un Estado, es decir, en una sociedad en la que hay leyes, la libertad sólo puede consistir en poder hacer lo que se debe querer y en no estar obligado a hacer lo que no se debe querer” (Montesquieu, 2003: 204).</a:t>
            </a:r>
            <a:endParaRPr lang="es-419" dirty="0"/>
          </a:p>
        </p:txBody>
      </p:sp>
      <p:sp>
        <p:nvSpPr>
          <p:cNvPr id="6" name="Subtítulo 2">
            <a:extLst>
              <a:ext uri="{FF2B5EF4-FFF2-40B4-BE49-F238E27FC236}">
                <a16:creationId xmlns:a16="http://schemas.microsoft.com/office/drawing/2014/main" xmlns="" id="{2E4797BE-B870-4CBE-AE17-C9A8471F9320}"/>
              </a:ext>
            </a:extLst>
          </p:cNvPr>
          <p:cNvSpPr txBox="1">
            <a:spLocks/>
          </p:cNvSpPr>
          <p:nvPr/>
        </p:nvSpPr>
        <p:spPr>
          <a:xfrm>
            <a:off x="683815" y="3976086"/>
            <a:ext cx="4900863" cy="1649196"/>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C" dirty="0"/>
              <a:t>Montesquieu, Olvidando sus momentos liberales, dice que la libertad política no es dar permiso para hacer lo que queramos, ni incluso para hacer lo que permite la ley, sino sólo “El poder hacer lo que deberíamos querer”</a:t>
            </a:r>
            <a:endParaRPr lang="es-419" dirty="0"/>
          </a:p>
        </p:txBody>
      </p:sp>
      <p:sp>
        <p:nvSpPr>
          <p:cNvPr id="7" name="Subtítulo 2">
            <a:extLst>
              <a:ext uri="{FF2B5EF4-FFF2-40B4-BE49-F238E27FC236}">
                <a16:creationId xmlns:a16="http://schemas.microsoft.com/office/drawing/2014/main" xmlns="" id="{4164FFEF-EC1A-4463-8971-9F1CB83DFC53}"/>
              </a:ext>
            </a:extLst>
          </p:cNvPr>
          <p:cNvSpPr txBox="1">
            <a:spLocks/>
          </p:cNvSpPr>
          <p:nvPr/>
        </p:nvSpPr>
        <p:spPr>
          <a:xfrm>
            <a:off x="6096000" y="4508966"/>
            <a:ext cx="4900863" cy="1649196"/>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C" dirty="0"/>
              <a:t>Berlín explica con base a las frases de Montesquieu</a:t>
            </a:r>
          </a:p>
          <a:p>
            <a:r>
              <a:rPr lang="es-EC" dirty="0"/>
              <a:t>La libertad no es libertad para hacer lo que es irracional, estúpido o erróneo (Berlín, 2000:251)</a:t>
            </a:r>
            <a:endParaRPr lang="es-419" dirty="0"/>
          </a:p>
        </p:txBody>
      </p:sp>
      <p:sp>
        <p:nvSpPr>
          <p:cNvPr id="8" name="Flecha: curvada hacia la derecha 5">
            <a:extLst>
              <a:ext uri="{FF2B5EF4-FFF2-40B4-BE49-F238E27FC236}">
                <a16:creationId xmlns:a16="http://schemas.microsoft.com/office/drawing/2014/main" xmlns="" id="{76D1F319-8263-4D37-8CF9-ACC1F9013772}"/>
              </a:ext>
            </a:extLst>
          </p:cNvPr>
          <p:cNvSpPr/>
          <p:nvPr/>
        </p:nvSpPr>
        <p:spPr>
          <a:xfrm>
            <a:off x="1674500" y="2881913"/>
            <a:ext cx="458680" cy="1094173"/>
          </a:xfrm>
          <a:prstGeom prst="curvedRightArrow">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419" dirty="0">
              <a:solidFill>
                <a:schemeClr val="tx1"/>
              </a:solidFill>
            </a:endParaRPr>
          </a:p>
        </p:txBody>
      </p:sp>
      <p:sp>
        <p:nvSpPr>
          <p:cNvPr id="9" name="Flecha: curvada hacia la izquierda 7">
            <a:extLst>
              <a:ext uri="{FF2B5EF4-FFF2-40B4-BE49-F238E27FC236}">
                <a16:creationId xmlns:a16="http://schemas.microsoft.com/office/drawing/2014/main" xmlns="" id="{C1CD886B-A552-47B1-8EC8-BE54723464C2}"/>
              </a:ext>
            </a:extLst>
          </p:cNvPr>
          <p:cNvSpPr/>
          <p:nvPr/>
        </p:nvSpPr>
        <p:spPr>
          <a:xfrm rot="17456747">
            <a:off x="5959180" y="3097101"/>
            <a:ext cx="588147" cy="1757970"/>
          </a:xfrm>
          <a:prstGeom prst="curvedLeftArrow">
            <a:avLst>
              <a:gd name="adj1" fmla="val 23666"/>
              <a:gd name="adj2" fmla="val 86514"/>
              <a:gd name="adj3" fmla="val 18962"/>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419" dirty="0">
              <a:solidFill>
                <a:schemeClr val="tx1"/>
              </a:solidFill>
            </a:endParaRPr>
          </a:p>
        </p:txBody>
      </p:sp>
      <p:sp>
        <p:nvSpPr>
          <p:cNvPr id="10" name="Triángulo rectángulo 9">
            <a:extLst>
              <a:ext uri="{FF2B5EF4-FFF2-40B4-BE49-F238E27FC236}">
                <a16:creationId xmlns:a16="http://schemas.microsoft.com/office/drawing/2014/main" xmlns="" id="{153DC6AF-67A3-49C2-87FE-5465E9FB3E1A}"/>
              </a:ext>
            </a:extLst>
          </p:cNvPr>
          <p:cNvSpPr/>
          <p:nvPr/>
        </p:nvSpPr>
        <p:spPr>
          <a:xfrm rot="5400000">
            <a:off x="443882" y="-275210"/>
            <a:ext cx="3426781" cy="4154751"/>
          </a:xfrm>
          <a:prstGeom prst="rtTriangle">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419" dirty="0"/>
          </a:p>
        </p:txBody>
      </p:sp>
    </p:spTree>
    <p:extLst>
      <p:ext uri="{BB962C8B-B14F-4D97-AF65-F5344CB8AC3E}">
        <p14:creationId xmlns:p14="http://schemas.microsoft.com/office/powerpoint/2010/main" val="3266084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CustomShape 1"/>
          <p:cNvSpPr/>
          <p:nvPr/>
        </p:nvSpPr>
        <p:spPr>
          <a:xfrm>
            <a:off x="5040" y="5561640"/>
            <a:ext cx="12207600" cy="1320480"/>
          </a:xfrm>
          <a:prstGeom prst="rect">
            <a:avLst/>
          </a:prstGeom>
          <a:gradFill rotWithShape="0">
            <a:gsLst>
              <a:gs pos="0">
                <a:srgbClr val="FFFFFF"/>
              </a:gs>
              <a:gs pos="100000">
                <a:srgbClr val="DEF2FB"/>
              </a:gs>
            </a:gsLst>
            <a:lin ang="5400000"/>
          </a:gradFill>
          <a:ln>
            <a:noFill/>
          </a:ln>
        </p:spPr>
        <p:style>
          <a:lnRef idx="2">
            <a:schemeClr val="accent1">
              <a:shade val="50000"/>
            </a:schemeClr>
          </a:lnRef>
          <a:fillRef idx="1">
            <a:schemeClr val="accent1"/>
          </a:fillRef>
          <a:effectRef idx="0">
            <a:schemeClr val="accent1"/>
          </a:effectRef>
          <a:fontRef idx="minor"/>
        </p:style>
        <p:txBody>
          <a:bodyPr/>
          <a:lstStyle/>
          <a:p>
            <a:endParaRPr lang="es-ES" dirty="0"/>
          </a:p>
        </p:txBody>
      </p:sp>
      <p:sp>
        <p:nvSpPr>
          <p:cNvPr id="492" name="CustomShape 2"/>
          <p:cNvSpPr/>
          <p:nvPr/>
        </p:nvSpPr>
        <p:spPr>
          <a:xfrm flipV="1">
            <a:off x="22560" y="-289980"/>
            <a:ext cx="12169440" cy="3007800"/>
          </a:xfrm>
          <a:prstGeom prst="rect">
            <a:avLst/>
          </a:prstGeom>
          <a:gradFill rotWithShape="0">
            <a:gsLst>
              <a:gs pos="0">
                <a:srgbClr val="FFFFFF"/>
              </a:gs>
              <a:gs pos="100000">
                <a:srgbClr val="DEF2FB"/>
              </a:gs>
            </a:gsLst>
            <a:lin ang="16200000"/>
          </a:gradFill>
          <a:ln>
            <a:noFill/>
          </a:ln>
        </p:spPr>
        <p:style>
          <a:lnRef idx="2">
            <a:schemeClr val="accent1">
              <a:shade val="50000"/>
            </a:schemeClr>
          </a:lnRef>
          <a:fillRef idx="1">
            <a:schemeClr val="accent1"/>
          </a:fillRef>
          <a:effectRef idx="0">
            <a:schemeClr val="accent1"/>
          </a:effectRef>
          <a:fontRef idx="minor"/>
        </p:style>
      </p:sp>
      <p:grpSp>
        <p:nvGrpSpPr>
          <p:cNvPr id="493" name="Group 3"/>
          <p:cNvGrpSpPr/>
          <p:nvPr/>
        </p:nvGrpSpPr>
        <p:grpSpPr>
          <a:xfrm>
            <a:off x="-14760" y="5075280"/>
            <a:ext cx="5524560" cy="1807200"/>
            <a:chOff x="-14760" y="5075280"/>
            <a:chExt cx="5524560" cy="1807200"/>
          </a:xfrm>
        </p:grpSpPr>
        <p:sp>
          <p:nvSpPr>
            <p:cNvPr id="494" name="CustomShape 4"/>
            <p:cNvSpPr/>
            <p:nvPr/>
          </p:nvSpPr>
          <p:spPr>
            <a:xfrm flipH="1">
              <a:off x="2429280" y="5316120"/>
              <a:ext cx="2420280" cy="1555200"/>
            </a:xfrm>
            <a:custGeom>
              <a:avLst/>
              <a:gdLst/>
              <a:ahLst/>
              <a:cxnLst/>
              <a:rect l="l" t="t" r="r" b="b"/>
              <a:pathLst>
                <a:path w="7178" h="4622">
                  <a:moveTo>
                    <a:pt x="0" y="4622"/>
                  </a:moveTo>
                  <a:lnTo>
                    <a:pt x="2505" y="4622"/>
                  </a:lnTo>
                  <a:lnTo>
                    <a:pt x="7178" y="0"/>
                  </a:lnTo>
                  <a:lnTo>
                    <a:pt x="4673" y="0"/>
                  </a:lnTo>
                  <a:lnTo>
                    <a:pt x="0" y="4622"/>
                  </a:lnTo>
                  <a:close/>
                </a:path>
              </a:pathLst>
            </a:custGeom>
            <a:gradFill rotWithShape="0">
              <a:gsLst>
                <a:gs pos="0">
                  <a:srgbClr val="DEF2FB"/>
                </a:gs>
                <a:gs pos="100000">
                  <a:srgbClr val="FFFFFF"/>
                </a:gs>
              </a:gsLst>
              <a:lin ang="13500000"/>
            </a:gradFill>
            <a:ln>
              <a:noFill/>
            </a:ln>
          </p:spPr>
          <p:style>
            <a:lnRef idx="0">
              <a:scrgbClr r="0" g="0" b="0"/>
            </a:lnRef>
            <a:fillRef idx="0">
              <a:scrgbClr r="0" g="0" b="0"/>
            </a:fillRef>
            <a:effectRef idx="0">
              <a:scrgbClr r="0" g="0" b="0"/>
            </a:effectRef>
            <a:fontRef idx="minor"/>
          </p:style>
        </p:sp>
        <p:sp>
          <p:nvSpPr>
            <p:cNvPr id="495" name="CustomShape 5"/>
            <p:cNvSpPr/>
            <p:nvPr/>
          </p:nvSpPr>
          <p:spPr>
            <a:xfrm flipH="1">
              <a:off x="627120" y="6005880"/>
              <a:ext cx="2264400" cy="874080"/>
            </a:xfrm>
            <a:custGeom>
              <a:avLst/>
              <a:gdLst/>
              <a:ahLst/>
              <a:cxnLst/>
              <a:rect l="l" t="t" r="r" b="b"/>
              <a:pathLst>
                <a:path w="6712" h="2596">
                  <a:moveTo>
                    <a:pt x="6679" y="2596"/>
                  </a:moveTo>
                  <a:lnTo>
                    <a:pt x="6712" y="0"/>
                  </a:lnTo>
                  <a:lnTo>
                    <a:pt x="3344" y="0"/>
                  </a:lnTo>
                  <a:cubicBezTo>
                    <a:pt x="2463" y="0"/>
                    <a:pt x="1836" y="722"/>
                    <a:pt x="1593" y="971"/>
                  </a:cubicBezTo>
                  <a:lnTo>
                    <a:pt x="0" y="2596"/>
                  </a:lnTo>
                  <a:lnTo>
                    <a:pt x="6679" y="2596"/>
                  </a:lnTo>
                  <a:close/>
                </a:path>
              </a:pathLst>
            </a:custGeom>
            <a:gradFill rotWithShape="0">
              <a:gsLst>
                <a:gs pos="0">
                  <a:srgbClr val="9EDBF6"/>
                </a:gs>
                <a:gs pos="100000">
                  <a:srgbClr val="DEF2FB"/>
                </a:gs>
              </a:gsLst>
              <a:lin ang="10800000"/>
            </a:gradFill>
            <a:ln>
              <a:noFill/>
            </a:ln>
          </p:spPr>
          <p:style>
            <a:lnRef idx="0">
              <a:scrgbClr r="0" g="0" b="0"/>
            </a:lnRef>
            <a:fillRef idx="0">
              <a:scrgbClr r="0" g="0" b="0"/>
            </a:fillRef>
            <a:effectRef idx="0">
              <a:scrgbClr r="0" g="0" b="0"/>
            </a:effectRef>
            <a:fontRef idx="minor"/>
          </p:style>
        </p:sp>
        <p:sp>
          <p:nvSpPr>
            <p:cNvPr id="496" name="CustomShape 6"/>
            <p:cNvSpPr/>
            <p:nvPr/>
          </p:nvSpPr>
          <p:spPr>
            <a:xfrm flipH="1">
              <a:off x="-15120" y="5679360"/>
              <a:ext cx="2583720" cy="1200600"/>
            </a:xfrm>
            <a:custGeom>
              <a:avLst/>
              <a:gdLst/>
              <a:ahLst/>
              <a:cxnLst/>
              <a:rect l="l" t="t" r="r" b="b"/>
              <a:pathLst>
                <a:path w="7662" h="3566">
                  <a:moveTo>
                    <a:pt x="0" y="3566"/>
                  </a:moveTo>
                  <a:lnTo>
                    <a:pt x="7616" y="3566"/>
                  </a:lnTo>
                  <a:lnTo>
                    <a:pt x="7662" y="0"/>
                  </a:lnTo>
                  <a:lnTo>
                    <a:pt x="4294" y="0"/>
                  </a:lnTo>
                  <a:cubicBezTo>
                    <a:pt x="3413" y="0"/>
                    <a:pt x="2786" y="722"/>
                    <a:pt x="2543" y="971"/>
                  </a:cubicBezTo>
                  <a:lnTo>
                    <a:pt x="0" y="3566"/>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497" name="CustomShape 7"/>
            <p:cNvSpPr/>
            <p:nvPr/>
          </p:nvSpPr>
          <p:spPr>
            <a:xfrm flipH="1">
              <a:off x="-360" y="5822640"/>
              <a:ext cx="2375640" cy="1057320"/>
            </a:xfrm>
            <a:custGeom>
              <a:avLst/>
              <a:gdLst/>
              <a:ahLst/>
              <a:cxnLst/>
              <a:rect l="l" t="t" r="r" b="b"/>
              <a:pathLst>
                <a:path w="7047" h="3141">
                  <a:moveTo>
                    <a:pt x="0" y="3141"/>
                  </a:moveTo>
                  <a:lnTo>
                    <a:pt x="7047" y="3141"/>
                  </a:lnTo>
                  <a:lnTo>
                    <a:pt x="7047" y="0"/>
                  </a:lnTo>
                  <a:lnTo>
                    <a:pt x="3672" y="0"/>
                  </a:lnTo>
                  <a:cubicBezTo>
                    <a:pt x="2974" y="0"/>
                    <a:pt x="2638" y="449"/>
                    <a:pt x="2353" y="740"/>
                  </a:cubicBezTo>
                  <a:lnTo>
                    <a:pt x="0" y="3141"/>
                  </a:lnTo>
                  <a:close/>
                </a:path>
              </a:pathLst>
            </a:custGeom>
            <a:gradFill rotWithShape="0">
              <a:gsLst>
                <a:gs pos="0">
                  <a:srgbClr val="25C1FF"/>
                </a:gs>
                <a:gs pos="100000">
                  <a:srgbClr val="00B4FF"/>
                </a:gs>
              </a:gsLst>
              <a:lin ang="10800000"/>
            </a:gradFill>
            <a:ln>
              <a:noFill/>
            </a:ln>
          </p:spPr>
          <p:style>
            <a:lnRef idx="0">
              <a:scrgbClr r="0" g="0" b="0"/>
            </a:lnRef>
            <a:fillRef idx="0">
              <a:scrgbClr r="0" g="0" b="0"/>
            </a:fillRef>
            <a:effectRef idx="0">
              <a:scrgbClr r="0" g="0" b="0"/>
            </a:effectRef>
            <a:fontRef idx="minor"/>
          </p:style>
        </p:sp>
        <p:sp>
          <p:nvSpPr>
            <p:cNvPr id="498" name="CustomShape 8"/>
            <p:cNvSpPr/>
            <p:nvPr/>
          </p:nvSpPr>
          <p:spPr>
            <a:xfrm flipH="1">
              <a:off x="-9000" y="5075280"/>
              <a:ext cx="4569480" cy="1805040"/>
            </a:xfrm>
            <a:custGeom>
              <a:avLst/>
              <a:gdLst/>
              <a:ahLst/>
              <a:cxnLst/>
              <a:rect l="l" t="t" r="r" b="b"/>
              <a:pathLst>
                <a:path w="13547" h="5362">
                  <a:moveTo>
                    <a:pt x="0" y="5362"/>
                  </a:moveTo>
                  <a:lnTo>
                    <a:pt x="13547" y="5362"/>
                  </a:lnTo>
                  <a:lnTo>
                    <a:pt x="13547" y="0"/>
                  </a:lnTo>
                  <a:lnTo>
                    <a:pt x="10370" y="3156"/>
                  </a:lnTo>
                  <a:cubicBezTo>
                    <a:pt x="9986" y="3539"/>
                    <a:pt x="9554" y="4092"/>
                    <a:pt x="8974" y="4092"/>
                  </a:cubicBezTo>
                  <a:lnTo>
                    <a:pt x="2642" y="4092"/>
                  </a:lnTo>
                  <a:cubicBezTo>
                    <a:pt x="1146" y="4092"/>
                    <a:pt x="1177" y="4169"/>
                    <a:pt x="626" y="4727"/>
                  </a:cubicBezTo>
                  <a:lnTo>
                    <a:pt x="0" y="5362"/>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499" name="CustomShape 9"/>
            <p:cNvSpPr/>
            <p:nvPr/>
          </p:nvSpPr>
          <p:spPr>
            <a:xfrm flipH="1">
              <a:off x="-360" y="6112080"/>
              <a:ext cx="1394280" cy="767880"/>
            </a:xfrm>
            <a:custGeom>
              <a:avLst/>
              <a:gdLst/>
              <a:ahLst/>
              <a:cxnLst/>
              <a:rect l="l" t="t" r="r" b="b"/>
              <a:pathLst>
                <a:path w="4136" h="2284">
                  <a:moveTo>
                    <a:pt x="0" y="2284"/>
                  </a:moveTo>
                  <a:lnTo>
                    <a:pt x="4136" y="2284"/>
                  </a:lnTo>
                  <a:lnTo>
                    <a:pt x="4136" y="0"/>
                  </a:lnTo>
                  <a:lnTo>
                    <a:pt x="2522" y="0"/>
                  </a:lnTo>
                  <a:cubicBezTo>
                    <a:pt x="2226" y="0"/>
                    <a:pt x="1918" y="327"/>
                    <a:pt x="1711" y="538"/>
                  </a:cubicBezTo>
                  <a:lnTo>
                    <a:pt x="0" y="2284"/>
                  </a:lnTo>
                  <a:close/>
                </a:path>
              </a:pathLst>
            </a:custGeom>
            <a:gradFill rotWithShape="0">
              <a:gsLst>
                <a:gs pos="0">
                  <a:srgbClr val="9EDBF6"/>
                </a:gs>
                <a:gs pos="100000">
                  <a:srgbClr val="DEF2FB"/>
                </a:gs>
              </a:gsLst>
              <a:lin ang="10800000"/>
            </a:gradFill>
            <a:ln>
              <a:noFill/>
            </a:ln>
          </p:spPr>
          <p:style>
            <a:lnRef idx="0">
              <a:scrgbClr r="0" g="0" b="0"/>
            </a:lnRef>
            <a:fillRef idx="0">
              <a:scrgbClr r="0" g="0" b="0"/>
            </a:fillRef>
            <a:effectRef idx="0">
              <a:scrgbClr r="0" g="0" b="0"/>
            </a:effectRef>
            <a:fontRef idx="minor"/>
          </p:style>
        </p:sp>
        <p:sp>
          <p:nvSpPr>
            <p:cNvPr id="500" name="CustomShape 10"/>
            <p:cNvSpPr/>
            <p:nvPr/>
          </p:nvSpPr>
          <p:spPr>
            <a:xfrm flipH="1">
              <a:off x="-8280" y="5828040"/>
              <a:ext cx="1072080" cy="1054440"/>
            </a:xfrm>
            <a:custGeom>
              <a:avLst/>
              <a:gdLst/>
              <a:ahLst/>
              <a:cxnLst/>
              <a:rect l="l" t="t" r="r" b="b"/>
              <a:pathLst>
                <a:path w="3317" h="3131">
                  <a:moveTo>
                    <a:pt x="3317" y="3131"/>
                  </a:moveTo>
                  <a:lnTo>
                    <a:pt x="0" y="3131"/>
                  </a:lnTo>
                  <a:lnTo>
                    <a:pt x="3087" y="0"/>
                  </a:lnTo>
                  <a:lnTo>
                    <a:pt x="3317" y="0"/>
                  </a:lnTo>
                  <a:lnTo>
                    <a:pt x="3317" y="3131"/>
                  </a:lnTo>
                  <a:close/>
                </a:path>
              </a:pathLst>
            </a:custGeom>
            <a:gradFill rotWithShape="0">
              <a:gsLst>
                <a:gs pos="0">
                  <a:srgbClr val="25C1FF"/>
                </a:gs>
                <a:gs pos="100000">
                  <a:srgbClr val="00B4FF"/>
                </a:gs>
              </a:gsLst>
              <a:lin ang="10800000"/>
            </a:gradFill>
            <a:ln>
              <a:noFill/>
            </a:ln>
          </p:spPr>
          <p:style>
            <a:lnRef idx="0">
              <a:scrgbClr r="0" g="0" b="0"/>
            </a:lnRef>
            <a:fillRef idx="0">
              <a:scrgbClr r="0" g="0" b="0"/>
            </a:fillRef>
            <a:effectRef idx="0">
              <a:scrgbClr r="0" g="0" b="0"/>
            </a:effectRef>
            <a:fontRef idx="minor"/>
          </p:style>
        </p:sp>
        <p:sp>
          <p:nvSpPr>
            <p:cNvPr id="501" name="CustomShape 11"/>
            <p:cNvSpPr/>
            <p:nvPr/>
          </p:nvSpPr>
          <p:spPr>
            <a:xfrm flipH="1">
              <a:off x="3000960" y="5312880"/>
              <a:ext cx="1717920" cy="1556640"/>
            </a:xfrm>
            <a:custGeom>
              <a:avLst/>
              <a:gdLst/>
              <a:ahLst/>
              <a:cxnLst/>
              <a:rect l="l" t="t" r="r" b="b"/>
              <a:pathLst>
                <a:path w="5097" h="4621">
                  <a:moveTo>
                    <a:pt x="0" y="4621"/>
                  </a:moveTo>
                  <a:lnTo>
                    <a:pt x="424" y="4621"/>
                  </a:lnTo>
                  <a:lnTo>
                    <a:pt x="5097" y="0"/>
                  </a:lnTo>
                  <a:lnTo>
                    <a:pt x="4673" y="0"/>
                  </a:lnTo>
                  <a:lnTo>
                    <a:pt x="0" y="4621"/>
                  </a:lnTo>
                  <a:close/>
                </a:path>
              </a:pathLst>
            </a:custGeom>
            <a:gradFill rotWithShape="0">
              <a:gsLst>
                <a:gs pos="0">
                  <a:srgbClr val="9EDBF6"/>
                </a:gs>
                <a:gs pos="100000">
                  <a:srgbClr val="DEF2FB"/>
                </a:gs>
              </a:gsLst>
              <a:lin ang="13500000"/>
            </a:gradFill>
            <a:ln>
              <a:noFill/>
            </a:ln>
          </p:spPr>
          <p:style>
            <a:lnRef idx="0">
              <a:scrgbClr r="0" g="0" b="0"/>
            </a:lnRef>
            <a:fillRef idx="0">
              <a:scrgbClr r="0" g="0" b="0"/>
            </a:fillRef>
            <a:effectRef idx="0">
              <a:scrgbClr r="0" g="0" b="0"/>
            </a:effectRef>
            <a:fontRef idx="minor"/>
          </p:style>
        </p:sp>
        <p:sp>
          <p:nvSpPr>
            <p:cNvPr id="502" name="CustomShape 12"/>
            <p:cNvSpPr/>
            <p:nvPr/>
          </p:nvSpPr>
          <p:spPr>
            <a:xfrm flipH="1">
              <a:off x="4050360" y="5756040"/>
              <a:ext cx="1459440" cy="1113480"/>
            </a:xfrm>
            <a:custGeom>
              <a:avLst/>
              <a:gdLst/>
              <a:ahLst/>
              <a:cxnLst/>
              <a:rect l="l" t="t" r="r" b="b"/>
              <a:pathLst>
                <a:path w="4329" h="3303">
                  <a:moveTo>
                    <a:pt x="982" y="3303"/>
                  </a:moveTo>
                  <a:lnTo>
                    <a:pt x="4329" y="0"/>
                  </a:lnTo>
                  <a:lnTo>
                    <a:pt x="3348" y="0"/>
                  </a:lnTo>
                  <a:lnTo>
                    <a:pt x="0" y="3303"/>
                  </a:lnTo>
                  <a:lnTo>
                    <a:pt x="982" y="3303"/>
                  </a:lnTo>
                  <a:close/>
                </a:path>
              </a:pathLst>
            </a:custGeom>
            <a:gradFill rotWithShape="0">
              <a:gsLst>
                <a:gs pos="0">
                  <a:srgbClr val="DEF2FB"/>
                </a:gs>
                <a:gs pos="100000">
                  <a:srgbClr val="FFFFFF"/>
                </a:gs>
              </a:gsLst>
              <a:lin ang="13500000"/>
            </a:gradFill>
            <a:ln>
              <a:noFill/>
            </a:ln>
          </p:spPr>
          <p:style>
            <a:lnRef idx="0">
              <a:scrgbClr r="0" g="0" b="0"/>
            </a:lnRef>
            <a:fillRef idx="0">
              <a:scrgbClr r="0" g="0" b="0"/>
            </a:fillRef>
            <a:effectRef idx="0">
              <a:scrgbClr r="0" g="0" b="0"/>
            </a:effectRef>
            <a:fontRef idx="minor"/>
          </p:style>
        </p:sp>
      </p:grpSp>
      <p:sp>
        <p:nvSpPr>
          <p:cNvPr id="503" name="CustomShape 13"/>
          <p:cNvSpPr/>
          <p:nvPr/>
        </p:nvSpPr>
        <p:spPr>
          <a:xfrm>
            <a:off x="2880" y="-7920"/>
            <a:ext cx="2195280" cy="1221840"/>
          </a:xfrm>
          <a:custGeom>
            <a:avLst/>
            <a:gdLst/>
            <a:ahLst/>
            <a:cxnLst/>
            <a:rect l="l" t="t" r="r" b="b"/>
            <a:pathLst>
              <a:path w="6077" h="3356">
                <a:moveTo>
                  <a:pt x="6077" y="0"/>
                </a:moveTo>
                <a:lnTo>
                  <a:pt x="0" y="0"/>
                </a:lnTo>
                <a:lnTo>
                  <a:pt x="0" y="3356"/>
                </a:lnTo>
                <a:lnTo>
                  <a:pt x="2371" y="3356"/>
                </a:lnTo>
                <a:cubicBezTo>
                  <a:pt x="2806" y="3356"/>
                  <a:pt x="3259" y="2876"/>
                  <a:pt x="3563" y="2566"/>
                </a:cubicBezTo>
                <a:lnTo>
                  <a:pt x="6077" y="0"/>
                </a:lnTo>
                <a:close/>
              </a:path>
            </a:pathLst>
          </a:custGeom>
          <a:solidFill>
            <a:srgbClr val="7F6B64"/>
          </a:solidFill>
          <a:ln>
            <a:noFill/>
          </a:ln>
        </p:spPr>
        <p:style>
          <a:lnRef idx="0">
            <a:scrgbClr r="0" g="0" b="0"/>
          </a:lnRef>
          <a:fillRef idx="0">
            <a:scrgbClr r="0" g="0" b="0"/>
          </a:fillRef>
          <a:effectRef idx="0">
            <a:scrgbClr r="0" g="0" b="0"/>
          </a:effectRef>
          <a:fontRef idx="minor"/>
        </p:style>
      </p:sp>
      <p:sp>
        <p:nvSpPr>
          <p:cNvPr id="504" name="CustomShape 14"/>
          <p:cNvSpPr/>
          <p:nvPr/>
        </p:nvSpPr>
        <p:spPr>
          <a:xfrm>
            <a:off x="2880" y="-7920"/>
            <a:ext cx="2420640" cy="1380600"/>
          </a:xfrm>
          <a:custGeom>
            <a:avLst/>
            <a:gdLst/>
            <a:ahLst/>
            <a:cxnLst/>
            <a:rect l="l" t="t" r="r" b="b"/>
            <a:pathLst>
              <a:path w="6699" h="3794">
                <a:moveTo>
                  <a:pt x="0" y="3794"/>
                </a:moveTo>
                <a:lnTo>
                  <a:pt x="2462" y="3794"/>
                </a:lnTo>
                <a:cubicBezTo>
                  <a:pt x="3004" y="3794"/>
                  <a:pt x="3568" y="3196"/>
                  <a:pt x="3947" y="2809"/>
                </a:cubicBezTo>
                <a:lnTo>
                  <a:pt x="6699" y="0"/>
                </a:lnTo>
                <a:lnTo>
                  <a:pt x="0" y="0"/>
                </a:lnTo>
                <a:lnTo>
                  <a:pt x="0" y="3794"/>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505" name="CustomShape 15"/>
          <p:cNvSpPr/>
          <p:nvPr/>
        </p:nvSpPr>
        <p:spPr>
          <a:xfrm>
            <a:off x="802800" y="-7920"/>
            <a:ext cx="1941120" cy="721800"/>
          </a:xfrm>
          <a:custGeom>
            <a:avLst/>
            <a:gdLst/>
            <a:ahLst/>
            <a:cxnLst/>
            <a:rect l="l" t="t" r="r" b="b"/>
            <a:pathLst>
              <a:path w="5371" h="1986">
                <a:moveTo>
                  <a:pt x="0" y="0"/>
                </a:moveTo>
                <a:lnTo>
                  <a:pt x="0" y="1986"/>
                </a:lnTo>
                <a:lnTo>
                  <a:pt x="2913" y="1986"/>
                </a:lnTo>
                <a:cubicBezTo>
                  <a:pt x="3447" y="1986"/>
                  <a:pt x="4003" y="1396"/>
                  <a:pt x="4377" y="1015"/>
                </a:cubicBezTo>
                <a:lnTo>
                  <a:pt x="5371" y="0"/>
                </a:lnTo>
                <a:lnTo>
                  <a:pt x="0" y="0"/>
                </a:lnTo>
                <a:close/>
              </a:path>
            </a:pathLst>
          </a:custGeom>
          <a:solidFill>
            <a:srgbClr val="9EDBF6">
              <a:alpha val="44000"/>
            </a:srgbClr>
          </a:solidFill>
          <a:ln>
            <a:noFill/>
          </a:ln>
        </p:spPr>
        <p:style>
          <a:lnRef idx="0">
            <a:scrgbClr r="0" g="0" b="0"/>
          </a:lnRef>
          <a:fillRef idx="0">
            <a:scrgbClr r="0" g="0" b="0"/>
          </a:fillRef>
          <a:effectRef idx="0">
            <a:scrgbClr r="0" g="0" b="0"/>
          </a:effectRef>
          <a:fontRef idx="minor"/>
        </p:style>
      </p:sp>
      <p:sp>
        <p:nvSpPr>
          <p:cNvPr id="506" name="CustomShape 16"/>
          <p:cNvSpPr/>
          <p:nvPr/>
        </p:nvSpPr>
        <p:spPr>
          <a:xfrm>
            <a:off x="2880" y="-7920"/>
            <a:ext cx="2195280" cy="1221840"/>
          </a:xfrm>
          <a:custGeom>
            <a:avLst/>
            <a:gdLst/>
            <a:ahLst/>
            <a:cxnLst/>
            <a:rect l="l" t="t" r="r" b="b"/>
            <a:pathLst>
              <a:path w="6077" h="3356">
                <a:moveTo>
                  <a:pt x="6077" y="0"/>
                </a:moveTo>
                <a:lnTo>
                  <a:pt x="0" y="0"/>
                </a:lnTo>
                <a:lnTo>
                  <a:pt x="0" y="3356"/>
                </a:lnTo>
                <a:lnTo>
                  <a:pt x="2371" y="3356"/>
                </a:lnTo>
                <a:cubicBezTo>
                  <a:pt x="2806" y="3356"/>
                  <a:pt x="3259" y="2876"/>
                  <a:pt x="3563" y="2566"/>
                </a:cubicBezTo>
                <a:lnTo>
                  <a:pt x="6077" y="0"/>
                </a:lnTo>
                <a:close/>
              </a:path>
            </a:pathLst>
          </a:custGeom>
          <a:gradFill rotWithShape="0">
            <a:gsLst>
              <a:gs pos="0">
                <a:srgbClr val="25C1FF"/>
              </a:gs>
              <a:gs pos="100000">
                <a:srgbClr val="00B4FF"/>
              </a:gs>
            </a:gsLst>
            <a:lin ang="0"/>
          </a:gradFill>
          <a:ln>
            <a:noFill/>
          </a:ln>
        </p:spPr>
        <p:style>
          <a:lnRef idx="0">
            <a:scrgbClr r="0" g="0" b="0"/>
          </a:lnRef>
          <a:fillRef idx="0">
            <a:scrgbClr r="0" g="0" b="0"/>
          </a:fillRef>
          <a:effectRef idx="0">
            <a:scrgbClr r="0" g="0" b="0"/>
          </a:effectRef>
          <a:fontRef idx="minor"/>
        </p:style>
      </p:sp>
      <p:sp>
        <p:nvSpPr>
          <p:cNvPr id="507" name="CustomShape 17"/>
          <p:cNvSpPr/>
          <p:nvPr/>
        </p:nvSpPr>
        <p:spPr>
          <a:xfrm>
            <a:off x="162000" y="-7920"/>
            <a:ext cx="1832760" cy="996480"/>
          </a:xfrm>
          <a:custGeom>
            <a:avLst/>
            <a:gdLst/>
            <a:ahLst/>
            <a:cxnLst/>
            <a:rect l="l" t="t" r="r" b="b"/>
            <a:pathLst>
              <a:path w="3863" h="2086">
                <a:moveTo>
                  <a:pt x="2109" y="0"/>
                </a:moveTo>
                <a:lnTo>
                  <a:pt x="3863" y="0"/>
                </a:lnTo>
                <a:lnTo>
                  <a:pt x="1753" y="2086"/>
                </a:lnTo>
                <a:lnTo>
                  <a:pt x="0" y="2086"/>
                </a:lnTo>
                <a:lnTo>
                  <a:pt x="2109" y="0"/>
                </a:lnTo>
                <a:close/>
              </a:path>
            </a:pathLst>
          </a:custGeom>
          <a:solidFill>
            <a:srgbClr val="DEF2FB">
              <a:alpha val="14000"/>
            </a:srgbClr>
          </a:solidFill>
          <a:ln>
            <a:noFill/>
          </a:ln>
        </p:spPr>
        <p:style>
          <a:lnRef idx="0">
            <a:scrgbClr r="0" g="0" b="0"/>
          </a:lnRef>
          <a:fillRef idx="0">
            <a:scrgbClr r="0" g="0" b="0"/>
          </a:fillRef>
          <a:effectRef idx="0">
            <a:scrgbClr r="0" g="0" b="0"/>
          </a:effectRef>
          <a:fontRef idx="minor"/>
        </p:style>
      </p:sp>
      <p:sp>
        <p:nvSpPr>
          <p:cNvPr id="508" name="CustomShape 18"/>
          <p:cNvSpPr/>
          <p:nvPr/>
        </p:nvSpPr>
        <p:spPr>
          <a:xfrm>
            <a:off x="898560" y="8280"/>
            <a:ext cx="946080" cy="529560"/>
          </a:xfrm>
          <a:custGeom>
            <a:avLst/>
            <a:gdLst/>
            <a:ahLst/>
            <a:cxnLst/>
            <a:rect l="l" t="t" r="r" b="b"/>
            <a:pathLst>
              <a:path w="3863" h="2086">
                <a:moveTo>
                  <a:pt x="2109" y="0"/>
                </a:moveTo>
                <a:lnTo>
                  <a:pt x="3863" y="0"/>
                </a:lnTo>
                <a:lnTo>
                  <a:pt x="1753" y="2086"/>
                </a:lnTo>
                <a:lnTo>
                  <a:pt x="0" y="2086"/>
                </a:lnTo>
                <a:lnTo>
                  <a:pt x="2109" y="0"/>
                </a:lnTo>
                <a:close/>
              </a:path>
            </a:pathLst>
          </a:custGeom>
          <a:solidFill>
            <a:srgbClr val="DEF2FB">
              <a:alpha val="14000"/>
            </a:srgbClr>
          </a:solidFill>
          <a:ln>
            <a:noFill/>
          </a:ln>
        </p:spPr>
        <p:style>
          <a:lnRef idx="0">
            <a:scrgbClr r="0" g="0" b="0"/>
          </a:lnRef>
          <a:fillRef idx="0">
            <a:scrgbClr r="0" g="0" b="0"/>
          </a:fillRef>
          <a:effectRef idx="0">
            <a:scrgbClr r="0" g="0" b="0"/>
          </a:effectRef>
          <a:fontRef idx="minor"/>
        </p:style>
      </p:sp>
      <p:pic>
        <p:nvPicPr>
          <p:cNvPr id="3" name="Imagen 2">
            <a:extLst>
              <a:ext uri="{FF2B5EF4-FFF2-40B4-BE49-F238E27FC236}">
                <a16:creationId xmlns="" xmlns:a16="http://schemas.microsoft.com/office/drawing/2014/main" id="{A9749B31-AC2F-4E69-ABD1-CA58FA9E0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935" y="2338740"/>
            <a:ext cx="3333750" cy="2743200"/>
          </a:xfrm>
          <a:prstGeom prst="rect">
            <a:avLst/>
          </a:prstGeom>
        </p:spPr>
      </p:pic>
      <p:sp>
        <p:nvSpPr>
          <p:cNvPr id="564" name="CustomShape 74"/>
          <p:cNvSpPr/>
          <p:nvPr/>
        </p:nvSpPr>
        <p:spPr>
          <a:xfrm>
            <a:off x="2468160" y="182361"/>
            <a:ext cx="4434916" cy="5612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marL="108000" algn="ctr">
              <a:lnSpc>
                <a:spcPct val="50000"/>
              </a:lnSpc>
              <a:spcBef>
                <a:spcPts val="2401"/>
              </a:spcBef>
            </a:pPr>
            <a:r>
              <a:rPr lang="en-US" sz="5400" b="1" strike="noStrike" spc="-151" dirty="0">
                <a:solidFill>
                  <a:srgbClr val="005E89"/>
                </a:solidFill>
                <a:latin typeface="Trebuchet MS"/>
              </a:rPr>
              <a:t>Montesquieu</a:t>
            </a:r>
            <a:endParaRPr lang="en-US" sz="5400" b="0" strike="noStrike" spc="-1" dirty="0">
              <a:latin typeface="Arial"/>
            </a:endParaRPr>
          </a:p>
        </p:txBody>
      </p:sp>
      <p:sp>
        <p:nvSpPr>
          <p:cNvPr id="565" name="CustomShape 75"/>
          <p:cNvSpPr/>
          <p:nvPr/>
        </p:nvSpPr>
        <p:spPr>
          <a:xfrm>
            <a:off x="1063800" y="931572"/>
            <a:ext cx="9205245" cy="583706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80000"/>
              </a:lnSpc>
              <a:spcBef>
                <a:spcPts val="1800"/>
              </a:spcBef>
            </a:pPr>
            <a:r>
              <a:rPr lang="en-US" sz="3200" b="1" spc="-1" dirty="0">
                <a:solidFill>
                  <a:schemeClr val="accent1">
                    <a:lumMod val="75000"/>
                  </a:schemeClr>
                </a:solidFill>
                <a:latin typeface="Berlin Sans FB Demi" panose="020E0802020502020306" pitchFamily="34" charset="0"/>
              </a:rPr>
              <a:t>Montesquieu </a:t>
            </a:r>
            <a:r>
              <a:rPr lang="es-EC" sz="3200" b="1" spc="-1" dirty="0">
                <a:solidFill>
                  <a:schemeClr val="accent1">
                    <a:lumMod val="75000"/>
                  </a:schemeClr>
                </a:solidFill>
                <a:latin typeface="Berlin Sans FB Demi" panose="020E0802020502020306" pitchFamily="34" charset="0"/>
              </a:rPr>
              <a:t>habla sobre que el poder político se basa en personas con dominación y otras con no dominación, es decir que unas personas buscan gobernar pero hay otras que luchan por no ser gobernadas debido a que muchos abusan de su poder entonces no se mantiene un solo conjunto de distribución es decir no hay un equilibrio en si. Por el contrario tampoco es bueno que nadie gobierne porque si se da la libertad de que el pueblo mismo tome sus decisiones tendrá muchas consecuencias. Lo mejor es que alguien en algún momento debe liderar, si lo hace bien o mal es otro tema.</a:t>
            </a:r>
          </a:p>
          <a:p>
            <a:pPr>
              <a:lnSpc>
                <a:spcPct val="80000"/>
              </a:lnSpc>
              <a:spcBef>
                <a:spcPts val="1800"/>
              </a:spcBef>
            </a:pPr>
            <a:endParaRPr lang="en-US" sz="3200" b="0" strike="noStrike" spc="-1" dirty="0">
              <a:latin typeface="Arial"/>
            </a:endParaRPr>
          </a:p>
        </p:txBody>
      </p:sp>
    </p:spTree>
    <p:extLst>
      <p:ext uri="{BB962C8B-B14F-4D97-AF65-F5344CB8AC3E}">
        <p14:creationId xmlns:p14="http://schemas.microsoft.com/office/powerpoint/2010/main" val="111844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CustomShape 2"/>
          <p:cNvSpPr/>
          <p:nvPr/>
        </p:nvSpPr>
        <p:spPr>
          <a:xfrm flipV="1">
            <a:off x="-19247" y="-375660"/>
            <a:ext cx="12169440" cy="3007800"/>
          </a:xfrm>
          <a:prstGeom prst="rect">
            <a:avLst/>
          </a:prstGeom>
          <a:gradFill rotWithShape="0">
            <a:gsLst>
              <a:gs pos="0">
                <a:srgbClr val="FFFFFF"/>
              </a:gs>
              <a:gs pos="100000">
                <a:srgbClr val="DEF2FB"/>
              </a:gs>
            </a:gsLst>
            <a:lin ang="16200000"/>
          </a:gradFill>
          <a:ln>
            <a:noFill/>
          </a:ln>
        </p:spPr>
        <p:style>
          <a:lnRef idx="2">
            <a:schemeClr val="accent1">
              <a:shade val="50000"/>
            </a:schemeClr>
          </a:lnRef>
          <a:fillRef idx="1">
            <a:schemeClr val="accent1"/>
          </a:fillRef>
          <a:effectRef idx="0">
            <a:schemeClr val="accent1"/>
          </a:effectRef>
          <a:fontRef idx="minor"/>
        </p:style>
      </p:sp>
      <p:grpSp>
        <p:nvGrpSpPr>
          <p:cNvPr id="493" name="Group 3"/>
          <p:cNvGrpSpPr/>
          <p:nvPr/>
        </p:nvGrpSpPr>
        <p:grpSpPr>
          <a:xfrm>
            <a:off x="-14760" y="5075280"/>
            <a:ext cx="5524560" cy="1807200"/>
            <a:chOff x="-14760" y="5075280"/>
            <a:chExt cx="5524560" cy="1807200"/>
          </a:xfrm>
        </p:grpSpPr>
        <p:sp>
          <p:nvSpPr>
            <p:cNvPr id="494" name="CustomShape 4"/>
            <p:cNvSpPr/>
            <p:nvPr/>
          </p:nvSpPr>
          <p:spPr>
            <a:xfrm flipH="1">
              <a:off x="2429280" y="5316120"/>
              <a:ext cx="2420280" cy="1555200"/>
            </a:xfrm>
            <a:custGeom>
              <a:avLst/>
              <a:gdLst/>
              <a:ahLst/>
              <a:cxnLst/>
              <a:rect l="l" t="t" r="r" b="b"/>
              <a:pathLst>
                <a:path w="7178" h="4622">
                  <a:moveTo>
                    <a:pt x="0" y="4622"/>
                  </a:moveTo>
                  <a:lnTo>
                    <a:pt x="2505" y="4622"/>
                  </a:lnTo>
                  <a:lnTo>
                    <a:pt x="7178" y="0"/>
                  </a:lnTo>
                  <a:lnTo>
                    <a:pt x="4673" y="0"/>
                  </a:lnTo>
                  <a:lnTo>
                    <a:pt x="0" y="4622"/>
                  </a:lnTo>
                  <a:close/>
                </a:path>
              </a:pathLst>
            </a:custGeom>
            <a:gradFill rotWithShape="0">
              <a:gsLst>
                <a:gs pos="0">
                  <a:srgbClr val="DEF2FB"/>
                </a:gs>
                <a:gs pos="100000">
                  <a:srgbClr val="FFFFFF"/>
                </a:gs>
              </a:gsLst>
              <a:lin ang="13500000"/>
            </a:gradFill>
            <a:ln>
              <a:noFill/>
            </a:ln>
          </p:spPr>
          <p:style>
            <a:lnRef idx="0">
              <a:scrgbClr r="0" g="0" b="0"/>
            </a:lnRef>
            <a:fillRef idx="0">
              <a:scrgbClr r="0" g="0" b="0"/>
            </a:fillRef>
            <a:effectRef idx="0">
              <a:scrgbClr r="0" g="0" b="0"/>
            </a:effectRef>
            <a:fontRef idx="minor"/>
          </p:style>
        </p:sp>
        <p:sp>
          <p:nvSpPr>
            <p:cNvPr id="495" name="CustomShape 5"/>
            <p:cNvSpPr/>
            <p:nvPr/>
          </p:nvSpPr>
          <p:spPr>
            <a:xfrm flipH="1">
              <a:off x="627120" y="6005880"/>
              <a:ext cx="2264400" cy="874080"/>
            </a:xfrm>
            <a:custGeom>
              <a:avLst/>
              <a:gdLst/>
              <a:ahLst/>
              <a:cxnLst/>
              <a:rect l="l" t="t" r="r" b="b"/>
              <a:pathLst>
                <a:path w="6712" h="2596">
                  <a:moveTo>
                    <a:pt x="6679" y="2596"/>
                  </a:moveTo>
                  <a:lnTo>
                    <a:pt x="6712" y="0"/>
                  </a:lnTo>
                  <a:lnTo>
                    <a:pt x="3344" y="0"/>
                  </a:lnTo>
                  <a:cubicBezTo>
                    <a:pt x="2463" y="0"/>
                    <a:pt x="1836" y="722"/>
                    <a:pt x="1593" y="971"/>
                  </a:cubicBezTo>
                  <a:lnTo>
                    <a:pt x="0" y="2596"/>
                  </a:lnTo>
                  <a:lnTo>
                    <a:pt x="6679" y="2596"/>
                  </a:lnTo>
                  <a:close/>
                </a:path>
              </a:pathLst>
            </a:custGeom>
            <a:gradFill rotWithShape="0">
              <a:gsLst>
                <a:gs pos="0">
                  <a:srgbClr val="9EDBF6"/>
                </a:gs>
                <a:gs pos="100000">
                  <a:srgbClr val="DEF2FB"/>
                </a:gs>
              </a:gsLst>
              <a:lin ang="10800000"/>
            </a:gradFill>
            <a:ln>
              <a:noFill/>
            </a:ln>
          </p:spPr>
          <p:style>
            <a:lnRef idx="0">
              <a:scrgbClr r="0" g="0" b="0"/>
            </a:lnRef>
            <a:fillRef idx="0">
              <a:scrgbClr r="0" g="0" b="0"/>
            </a:fillRef>
            <a:effectRef idx="0">
              <a:scrgbClr r="0" g="0" b="0"/>
            </a:effectRef>
            <a:fontRef idx="minor"/>
          </p:style>
        </p:sp>
        <p:sp>
          <p:nvSpPr>
            <p:cNvPr id="496" name="CustomShape 6"/>
            <p:cNvSpPr/>
            <p:nvPr/>
          </p:nvSpPr>
          <p:spPr>
            <a:xfrm flipH="1">
              <a:off x="-15120" y="5679360"/>
              <a:ext cx="2583720" cy="1200600"/>
            </a:xfrm>
            <a:custGeom>
              <a:avLst/>
              <a:gdLst/>
              <a:ahLst/>
              <a:cxnLst/>
              <a:rect l="l" t="t" r="r" b="b"/>
              <a:pathLst>
                <a:path w="7662" h="3566">
                  <a:moveTo>
                    <a:pt x="0" y="3566"/>
                  </a:moveTo>
                  <a:lnTo>
                    <a:pt x="7616" y="3566"/>
                  </a:lnTo>
                  <a:lnTo>
                    <a:pt x="7662" y="0"/>
                  </a:lnTo>
                  <a:lnTo>
                    <a:pt x="4294" y="0"/>
                  </a:lnTo>
                  <a:cubicBezTo>
                    <a:pt x="3413" y="0"/>
                    <a:pt x="2786" y="722"/>
                    <a:pt x="2543" y="971"/>
                  </a:cubicBezTo>
                  <a:lnTo>
                    <a:pt x="0" y="3566"/>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497" name="CustomShape 7"/>
            <p:cNvSpPr/>
            <p:nvPr/>
          </p:nvSpPr>
          <p:spPr>
            <a:xfrm flipH="1">
              <a:off x="-360" y="5822640"/>
              <a:ext cx="2375640" cy="1057320"/>
            </a:xfrm>
            <a:custGeom>
              <a:avLst/>
              <a:gdLst/>
              <a:ahLst/>
              <a:cxnLst/>
              <a:rect l="l" t="t" r="r" b="b"/>
              <a:pathLst>
                <a:path w="7047" h="3141">
                  <a:moveTo>
                    <a:pt x="0" y="3141"/>
                  </a:moveTo>
                  <a:lnTo>
                    <a:pt x="7047" y="3141"/>
                  </a:lnTo>
                  <a:lnTo>
                    <a:pt x="7047" y="0"/>
                  </a:lnTo>
                  <a:lnTo>
                    <a:pt x="3672" y="0"/>
                  </a:lnTo>
                  <a:cubicBezTo>
                    <a:pt x="2974" y="0"/>
                    <a:pt x="2638" y="449"/>
                    <a:pt x="2353" y="740"/>
                  </a:cubicBezTo>
                  <a:lnTo>
                    <a:pt x="0" y="3141"/>
                  </a:lnTo>
                  <a:close/>
                </a:path>
              </a:pathLst>
            </a:custGeom>
            <a:gradFill rotWithShape="0">
              <a:gsLst>
                <a:gs pos="0">
                  <a:srgbClr val="25C1FF"/>
                </a:gs>
                <a:gs pos="100000">
                  <a:srgbClr val="00B4FF"/>
                </a:gs>
              </a:gsLst>
              <a:lin ang="10800000"/>
            </a:gradFill>
            <a:ln>
              <a:noFill/>
            </a:ln>
          </p:spPr>
          <p:style>
            <a:lnRef idx="0">
              <a:scrgbClr r="0" g="0" b="0"/>
            </a:lnRef>
            <a:fillRef idx="0">
              <a:scrgbClr r="0" g="0" b="0"/>
            </a:fillRef>
            <a:effectRef idx="0">
              <a:scrgbClr r="0" g="0" b="0"/>
            </a:effectRef>
            <a:fontRef idx="minor"/>
          </p:style>
        </p:sp>
        <p:sp>
          <p:nvSpPr>
            <p:cNvPr id="498" name="CustomShape 8"/>
            <p:cNvSpPr/>
            <p:nvPr/>
          </p:nvSpPr>
          <p:spPr>
            <a:xfrm flipH="1">
              <a:off x="-9000" y="5075280"/>
              <a:ext cx="4569480" cy="1805040"/>
            </a:xfrm>
            <a:custGeom>
              <a:avLst/>
              <a:gdLst/>
              <a:ahLst/>
              <a:cxnLst/>
              <a:rect l="l" t="t" r="r" b="b"/>
              <a:pathLst>
                <a:path w="13547" h="5362">
                  <a:moveTo>
                    <a:pt x="0" y="5362"/>
                  </a:moveTo>
                  <a:lnTo>
                    <a:pt x="13547" y="5362"/>
                  </a:lnTo>
                  <a:lnTo>
                    <a:pt x="13547" y="0"/>
                  </a:lnTo>
                  <a:lnTo>
                    <a:pt x="10370" y="3156"/>
                  </a:lnTo>
                  <a:cubicBezTo>
                    <a:pt x="9986" y="3539"/>
                    <a:pt x="9554" y="4092"/>
                    <a:pt x="8974" y="4092"/>
                  </a:cubicBezTo>
                  <a:lnTo>
                    <a:pt x="2642" y="4092"/>
                  </a:lnTo>
                  <a:cubicBezTo>
                    <a:pt x="1146" y="4092"/>
                    <a:pt x="1177" y="4169"/>
                    <a:pt x="626" y="4727"/>
                  </a:cubicBezTo>
                  <a:lnTo>
                    <a:pt x="0" y="5362"/>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499" name="CustomShape 9"/>
            <p:cNvSpPr/>
            <p:nvPr/>
          </p:nvSpPr>
          <p:spPr>
            <a:xfrm flipH="1">
              <a:off x="-360" y="6112080"/>
              <a:ext cx="1394280" cy="767880"/>
            </a:xfrm>
            <a:custGeom>
              <a:avLst/>
              <a:gdLst/>
              <a:ahLst/>
              <a:cxnLst/>
              <a:rect l="l" t="t" r="r" b="b"/>
              <a:pathLst>
                <a:path w="4136" h="2284">
                  <a:moveTo>
                    <a:pt x="0" y="2284"/>
                  </a:moveTo>
                  <a:lnTo>
                    <a:pt x="4136" y="2284"/>
                  </a:lnTo>
                  <a:lnTo>
                    <a:pt x="4136" y="0"/>
                  </a:lnTo>
                  <a:lnTo>
                    <a:pt x="2522" y="0"/>
                  </a:lnTo>
                  <a:cubicBezTo>
                    <a:pt x="2226" y="0"/>
                    <a:pt x="1918" y="327"/>
                    <a:pt x="1711" y="538"/>
                  </a:cubicBezTo>
                  <a:lnTo>
                    <a:pt x="0" y="2284"/>
                  </a:lnTo>
                  <a:close/>
                </a:path>
              </a:pathLst>
            </a:custGeom>
            <a:gradFill rotWithShape="0">
              <a:gsLst>
                <a:gs pos="0">
                  <a:srgbClr val="9EDBF6"/>
                </a:gs>
                <a:gs pos="100000">
                  <a:srgbClr val="DEF2FB"/>
                </a:gs>
              </a:gsLst>
              <a:lin ang="10800000"/>
            </a:gradFill>
            <a:ln>
              <a:noFill/>
            </a:ln>
          </p:spPr>
          <p:style>
            <a:lnRef idx="0">
              <a:scrgbClr r="0" g="0" b="0"/>
            </a:lnRef>
            <a:fillRef idx="0">
              <a:scrgbClr r="0" g="0" b="0"/>
            </a:fillRef>
            <a:effectRef idx="0">
              <a:scrgbClr r="0" g="0" b="0"/>
            </a:effectRef>
            <a:fontRef idx="minor"/>
          </p:style>
        </p:sp>
        <p:sp>
          <p:nvSpPr>
            <p:cNvPr id="500" name="CustomShape 10"/>
            <p:cNvSpPr/>
            <p:nvPr/>
          </p:nvSpPr>
          <p:spPr>
            <a:xfrm flipH="1">
              <a:off x="-8280" y="5828040"/>
              <a:ext cx="1072080" cy="1054440"/>
            </a:xfrm>
            <a:custGeom>
              <a:avLst/>
              <a:gdLst/>
              <a:ahLst/>
              <a:cxnLst/>
              <a:rect l="l" t="t" r="r" b="b"/>
              <a:pathLst>
                <a:path w="3317" h="3131">
                  <a:moveTo>
                    <a:pt x="3317" y="3131"/>
                  </a:moveTo>
                  <a:lnTo>
                    <a:pt x="0" y="3131"/>
                  </a:lnTo>
                  <a:lnTo>
                    <a:pt x="3087" y="0"/>
                  </a:lnTo>
                  <a:lnTo>
                    <a:pt x="3317" y="0"/>
                  </a:lnTo>
                  <a:lnTo>
                    <a:pt x="3317" y="3131"/>
                  </a:lnTo>
                  <a:close/>
                </a:path>
              </a:pathLst>
            </a:custGeom>
            <a:gradFill rotWithShape="0">
              <a:gsLst>
                <a:gs pos="0">
                  <a:srgbClr val="25C1FF"/>
                </a:gs>
                <a:gs pos="100000">
                  <a:srgbClr val="00B4FF"/>
                </a:gs>
              </a:gsLst>
              <a:lin ang="10800000"/>
            </a:gradFill>
            <a:ln>
              <a:noFill/>
            </a:ln>
          </p:spPr>
          <p:style>
            <a:lnRef idx="0">
              <a:scrgbClr r="0" g="0" b="0"/>
            </a:lnRef>
            <a:fillRef idx="0">
              <a:scrgbClr r="0" g="0" b="0"/>
            </a:fillRef>
            <a:effectRef idx="0">
              <a:scrgbClr r="0" g="0" b="0"/>
            </a:effectRef>
            <a:fontRef idx="minor"/>
          </p:style>
        </p:sp>
        <p:sp>
          <p:nvSpPr>
            <p:cNvPr id="501" name="CustomShape 11"/>
            <p:cNvSpPr/>
            <p:nvPr/>
          </p:nvSpPr>
          <p:spPr>
            <a:xfrm flipH="1">
              <a:off x="3000960" y="5312880"/>
              <a:ext cx="1717920" cy="1556640"/>
            </a:xfrm>
            <a:custGeom>
              <a:avLst/>
              <a:gdLst/>
              <a:ahLst/>
              <a:cxnLst/>
              <a:rect l="l" t="t" r="r" b="b"/>
              <a:pathLst>
                <a:path w="5097" h="4621">
                  <a:moveTo>
                    <a:pt x="0" y="4621"/>
                  </a:moveTo>
                  <a:lnTo>
                    <a:pt x="424" y="4621"/>
                  </a:lnTo>
                  <a:lnTo>
                    <a:pt x="5097" y="0"/>
                  </a:lnTo>
                  <a:lnTo>
                    <a:pt x="4673" y="0"/>
                  </a:lnTo>
                  <a:lnTo>
                    <a:pt x="0" y="4621"/>
                  </a:lnTo>
                  <a:close/>
                </a:path>
              </a:pathLst>
            </a:custGeom>
            <a:gradFill rotWithShape="0">
              <a:gsLst>
                <a:gs pos="0">
                  <a:srgbClr val="9EDBF6"/>
                </a:gs>
                <a:gs pos="100000">
                  <a:srgbClr val="DEF2FB"/>
                </a:gs>
              </a:gsLst>
              <a:lin ang="13500000"/>
            </a:gradFill>
            <a:ln>
              <a:noFill/>
            </a:ln>
          </p:spPr>
          <p:style>
            <a:lnRef idx="0">
              <a:scrgbClr r="0" g="0" b="0"/>
            </a:lnRef>
            <a:fillRef idx="0">
              <a:scrgbClr r="0" g="0" b="0"/>
            </a:fillRef>
            <a:effectRef idx="0">
              <a:scrgbClr r="0" g="0" b="0"/>
            </a:effectRef>
            <a:fontRef idx="minor"/>
          </p:style>
        </p:sp>
        <p:sp>
          <p:nvSpPr>
            <p:cNvPr id="502" name="CustomShape 12"/>
            <p:cNvSpPr/>
            <p:nvPr/>
          </p:nvSpPr>
          <p:spPr>
            <a:xfrm flipH="1">
              <a:off x="4050360" y="5756040"/>
              <a:ext cx="1459440" cy="1113480"/>
            </a:xfrm>
            <a:custGeom>
              <a:avLst/>
              <a:gdLst/>
              <a:ahLst/>
              <a:cxnLst/>
              <a:rect l="l" t="t" r="r" b="b"/>
              <a:pathLst>
                <a:path w="4329" h="3303">
                  <a:moveTo>
                    <a:pt x="982" y="3303"/>
                  </a:moveTo>
                  <a:lnTo>
                    <a:pt x="4329" y="0"/>
                  </a:lnTo>
                  <a:lnTo>
                    <a:pt x="3348" y="0"/>
                  </a:lnTo>
                  <a:lnTo>
                    <a:pt x="0" y="3303"/>
                  </a:lnTo>
                  <a:lnTo>
                    <a:pt x="982" y="3303"/>
                  </a:lnTo>
                  <a:close/>
                </a:path>
              </a:pathLst>
            </a:custGeom>
            <a:gradFill rotWithShape="0">
              <a:gsLst>
                <a:gs pos="0">
                  <a:srgbClr val="DEF2FB"/>
                </a:gs>
                <a:gs pos="100000">
                  <a:srgbClr val="FFFFFF"/>
                </a:gs>
              </a:gsLst>
              <a:lin ang="13500000"/>
            </a:gradFill>
            <a:ln>
              <a:noFill/>
            </a:ln>
          </p:spPr>
          <p:style>
            <a:lnRef idx="0">
              <a:scrgbClr r="0" g="0" b="0"/>
            </a:lnRef>
            <a:fillRef idx="0">
              <a:scrgbClr r="0" g="0" b="0"/>
            </a:fillRef>
            <a:effectRef idx="0">
              <a:scrgbClr r="0" g="0" b="0"/>
            </a:effectRef>
            <a:fontRef idx="minor"/>
          </p:style>
        </p:sp>
      </p:grpSp>
      <p:sp>
        <p:nvSpPr>
          <p:cNvPr id="503" name="CustomShape 13"/>
          <p:cNvSpPr/>
          <p:nvPr/>
        </p:nvSpPr>
        <p:spPr>
          <a:xfrm>
            <a:off x="2880" y="-7920"/>
            <a:ext cx="2195280" cy="1221840"/>
          </a:xfrm>
          <a:custGeom>
            <a:avLst/>
            <a:gdLst/>
            <a:ahLst/>
            <a:cxnLst/>
            <a:rect l="l" t="t" r="r" b="b"/>
            <a:pathLst>
              <a:path w="6077" h="3356">
                <a:moveTo>
                  <a:pt x="6077" y="0"/>
                </a:moveTo>
                <a:lnTo>
                  <a:pt x="0" y="0"/>
                </a:lnTo>
                <a:lnTo>
                  <a:pt x="0" y="3356"/>
                </a:lnTo>
                <a:lnTo>
                  <a:pt x="2371" y="3356"/>
                </a:lnTo>
                <a:cubicBezTo>
                  <a:pt x="2806" y="3356"/>
                  <a:pt x="3259" y="2876"/>
                  <a:pt x="3563" y="2566"/>
                </a:cubicBezTo>
                <a:lnTo>
                  <a:pt x="6077" y="0"/>
                </a:lnTo>
                <a:close/>
              </a:path>
            </a:pathLst>
          </a:custGeom>
          <a:solidFill>
            <a:srgbClr val="7F6B64"/>
          </a:solidFill>
          <a:ln>
            <a:noFill/>
          </a:ln>
        </p:spPr>
        <p:style>
          <a:lnRef idx="0">
            <a:scrgbClr r="0" g="0" b="0"/>
          </a:lnRef>
          <a:fillRef idx="0">
            <a:scrgbClr r="0" g="0" b="0"/>
          </a:fillRef>
          <a:effectRef idx="0">
            <a:scrgbClr r="0" g="0" b="0"/>
          </a:effectRef>
          <a:fontRef idx="minor"/>
        </p:style>
      </p:sp>
      <p:sp>
        <p:nvSpPr>
          <p:cNvPr id="504" name="CustomShape 14"/>
          <p:cNvSpPr/>
          <p:nvPr/>
        </p:nvSpPr>
        <p:spPr>
          <a:xfrm>
            <a:off x="2880" y="-7920"/>
            <a:ext cx="2420640" cy="1380600"/>
          </a:xfrm>
          <a:custGeom>
            <a:avLst/>
            <a:gdLst/>
            <a:ahLst/>
            <a:cxnLst/>
            <a:rect l="l" t="t" r="r" b="b"/>
            <a:pathLst>
              <a:path w="6699" h="3794">
                <a:moveTo>
                  <a:pt x="0" y="3794"/>
                </a:moveTo>
                <a:lnTo>
                  <a:pt x="2462" y="3794"/>
                </a:lnTo>
                <a:cubicBezTo>
                  <a:pt x="3004" y="3794"/>
                  <a:pt x="3568" y="3196"/>
                  <a:pt x="3947" y="2809"/>
                </a:cubicBezTo>
                <a:lnTo>
                  <a:pt x="6699" y="0"/>
                </a:lnTo>
                <a:lnTo>
                  <a:pt x="0" y="0"/>
                </a:lnTo>
                <a:lnTo>
                  <a:pt x="0" y="3794"/>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505" name="CustomShape 15"/>
          <p:cNvSpPr/>
          <p:nvPr/>
        </p:nvSpPr>
        <p:spPr>
          <a:xfrm>
            <a:off x="802800" y="-7920"/>
            <a:ext cx="1941120" cy="721800"/>
          </a:xfrm>
          <a:custGeom>
            <a:avLst/>
            <a:gdLst/>
            <a:ahLst/>
            <a:cxnLst/>
            <a:rect l="l" t="t" r="r" b="b"/>
            <a:pathLst>
              <a:path w="5371" h="1986">
                <a:moveTo>
                  <a:pt x="0" y="0"/>
                </a:moveTo>
                <a:lnTo>
                  <a:pt x="0" y="1986"/>
                </a:lnTo>
                <a:lnTo>
                  <a:pt x="2913" y="1986"/>
                </a:lnTo>
                <a:cubicBezTo>
                  <a:pt x="3447" y="1986"/>
                  <a:pt x="4003" y="1396"/>
                  <a:pt x="4377" y="1015"/>
                </a:cubicBezTo>
                <a:lnTo>
                  <a:pt x="5371" y="0"/>
                </a:lnTo>
                <a:lnTo>
                  <a:pt x="0" y="0"/>
                </a:lnTo>
                <a:close/>
              </a:path>
            </a:pathLst>
          </a:custGeom>
          <a:solidFill>
            <a:srgbClr val="9EDBF6">
              <a:alpha val="44000"/>
            </a:srgbClr>
          </a:solidFill>
          <a:ln>
            <a:noFill/>
          </a:ln>
        </p:spPr>
        <p:style>
          <a:lnRef idx="0">
            <a:scrgbClr r="0" g="0" b="0"/>
          </a:lnRef>
          <a:fillRef idx="0">
            <a:scrgbClr r="0" g="0" b="0"/>
          </a:fillRef>
          <a:effectRef idx="0">
            <a:scrgbClr r="0" g="0" b="0"/>
          </a:effectRef>
          <a:fontRef idx="minor"/>
        </p:style>
      </p:sp>
      <p:sp>
        <p:nvSpPr>
          <p:cNvPr id="506" name="CustomShape 16"/>
          <p:cNvSpPr/>
          <p:nvPr/>
        </p:nvSpPr>
        <p:spPr>
          <a:xfrm>
            <a:off x="2880" y="-7920"/>
            <a:ext cx="2195280" cy="1221840"/>
          </a:xfrm>
          <a:custGeom>
            <a:avLst/>
            <a:gdLst/>
            <a:ahLst/>
            <a:cxnLst/>
            <a:rect l="l" t="t" r="r" b="b"/>
            <a:pathLst>
              <a:path w="6077" h="3356">
                <a:moveTo>
                  <a:pt x="6077" y="0"/>
                </a:moveTo>
                <a:lnTo>
                  <a:pt x="0" y="0"/>
                </a:lnTo>
                <a:lnTo>
                  <a:pt x="0" y="3356"/>
                </a:lnTo>
                <a:lnTo>
                  <a:pt x="2371" y="3356"/>
                </a:lnTo>
                <a:cubicBezTo>
                  <a:pt x="2806" y="3356"/>
                  <a:pt x="3259" y="2876"/>
                  <a:pt x="3563" y="2566"/>
                </a:cubicBezTo>
                <a:lnTo>
                  <a:pt x="6077" y="0"/>
                </a:lnTo>
                <a:close/>
              </a:path>
            </a:pathLst>
          </a:custGeom>
          <a:gradFill rotWithShape="0">
            <a:gsLst>
              <a:gs pos="0">
                <a:srgbClr val="25C1FF"/>
              </a:gs>
              <a:gs pos="100000">
                <a:srgbClr val="00B4FF"/>
              </a:gs>
            </a:gsLst>
            <a:lin ang="0"/>
          </a:gradFill>
          <a:ln>
            <a:noFill/>
          </a:ln>
        </p:spPr>
        <p:style>
          <a:lnRef idx="0">
            <a:scrgbClr r="0" g="0" b="0"/>
          </a:lnRef>
          <a:fillRef idx="0">
            <a:scrgbClr r="0" g="0" b="0"/>
          </a:fillRef>
          <a:effectRef idx="0">
            <a:scrgbClr r="0" g="0" b="0"/>
          </a:effectRef>
          <a:fontRef idx="minor"/>
        </p:style>
      </p:sp>
      <p:sp>
        <p:nvSpPr>
          <p:cNvPr id="507" name="CustomShape 17"/>
          <p:cNvSpPr/>
          <p:nvPr/>
        </p:nvSpPr>
        <p:spPr>
          <a:xfrm>
            <a:off x="162000" y="-7920"/>
            <a:ext cx="1832760" cy="996480"/>
          </a:xfrm>
          <a:custGeom>
            <a:avLst/>
            <a:gdLst/>
            <a:ahLst/>
            <a:cxnLst/>
            <a:rect l="l" t="t" r="r" b="b"/>
            <a:pathLst>
              <a:path w="3863" h="2086">
                <a:moveTo>
                  <a:pt x="2109" y="0"/>
                </a:moveTo>
                <a:lnTo>
                  <a:pt x="3863" y="0"/>
                </a:lnTo>
                <a:lnTo>
                  <a:pt x="1753" y="2086"/>
                </a:lnTo>
                <a:lnTo>
                  <a:pt x="0" y="2086"/>
                </a:lnTo>
                <a:lnTo>
                  <a:pt x="2109" y="0"/>
                </a:lnTo>
                <a:close/>
              </a:path>
            </a:pathLst>
          </a:custGeom>
          <a:solidFill>
            <a:srgbClr val="DEF2FB">
              <a:alpha val="14000"/>
            </a:srgbClr>
          </a:solidFill>
          <a:ln>
            <a:noFill/>
          </a:ln>
        </p:spPr>
        <p:style>
          <a:lnRef idx="0">
            <a:scrgbClr r="0" g="0" b="0"/>
          </a:lnRef>
          <a:fillRef idx="0">
            <a:scrgbClr r="0" g="0" b="0"/>
          </a:fillRef>
          <a:effectRef idx="0">
            <a:scrgbClr r="0" g="0" b="0"/>
          </a:effectRef>
          <a:fontRef idx="minor"/>
        </p:style>
      </p:sp>
      <p:sp>
        <p:nvSpPr>
          <p:cNvPr id="508" name="CustomShape 18"/>
          <p:cNvSpPr/>
          <p:nvPr/>
        </p:nvSpPr>
        <p:spPr>
          <a:xfrm>
            <a:off x="898560" y="8280"/>
            <a:ext cx="946080" cy="529560"/>
          </a:xfrm>
          <a:custGeom>
            <a:avLst/>
            <a:gdLst/>
            <a:ahLst/>
            <a:cxnLst/>
            <a:rect l="l" t="t" r="r" b="b"/>
            <a:pathLst>
              <a:path w="3863" h="2086">
                <a:moveTo>
                  <a:pt x="2109" y="0"/>
                </a:moveTo>
                <a:lnTo>
                  <a:pt x="3863" y="0"/>
                </a:lnTo>
                <a:lnTo>
                  <a:pt x="1753" y="2086"/>
                </a:lnTo>
                <a:lnTo>
                  <a:pt x="0" y="2086"/>
                </a:lnTo>
                <a:lnTo>
                  <a:pt x="2109" y="0"/>
                </a:lnTo>
                <a:close/>
              </a:path>
            </a:pathLst>
          </a:custGeom>
          <a:solidFill>
            <a:srgbClr val="DEF2FB">
              <a:alpha val="14000"/>
            </a:srgbClr>
          </a:solidFill>
          <a:ln>
            <a:noFill/>
          </a:ln>
        </p:spPr>
        <p:style>
          <a:lnRef idx="0">
            <a:scrgbClr r="0" g="0" b="0"/>
          </a:lnRef>
          <a:fillRef idx="0">
            <a:scrgbClr r="0" g="0" b="0"/>
          </a:fillRef>
          <a:effectRef idx="0">
            <a:scrgbClr r="0" g="0" b="0"/>
          </a:effectRef>
          <a:fontRef idx="minor"/>
        </p:style>
      </p:sp>
      <p:sp>
        <p:nvSpPr>
          <p:cNvPr id="564" name="CustomShape 74"/>
          <p:cNvSpPr/>
          <p:nvPr/>
        </p:nvSpPr>
        <p:spPr>
          <a:xfrm>
            <a:off x="2468160" y="182361"/>
            <a:ext cx="4434916" cy="56120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ctr">
            <a:spAutoFit/>
          </a:bodyPr>
          <a:lstStyle/>
          <a:p>
            <a:pPr marL="108000" algn="ctr">
              <a:lnSpc>
                <a:spcPct val="50000"/>
              </a:lnSpc>
              <a:spcBef>
                <a:spcPts val="2401"/>
              </a:spcBef>
            </a:pPr>
            <a:r>
              <a:rPr lang="en-US" sz="5400" b="1" strike="noStrike" spc="-151" dirty="0">
                <a:solidFill>
                  <a:srgbClr val="005E89"/>
                </a:solidFill>
                <a:latin typeface="Trebuchet MS"/>
              </a:rPr>
              <a:t>Montesquieu</a:t>
            </a:r>
            <a:endParaRPr lang="en-US" sz="5400" b="0" strike="noStrike" spc="-1" dirty="0">
              <a:latin typeface="Arial"/>
            </a:endParaRPr>
          </a:p>
        </p:txBody>
      </p:sp>
      <p:pic>
        <p:nvPicPr>
          <p:cNvPr id="3" name="Imagen 2">
            <a:extLst>
              <a:ext uri="{FF2B5EF4-FFF2-40B4-BE49-F238E27FC236}">
                <a16:creationId xmlns="" xmlns:a16="http://schemas.microsoft.com/office/drawing/2014/main" id="{285E6DE6-2601-4440-9337-A0FC14757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420" y="2173357"/>
            <a:ext cx="3333750" cy="2684564"/>
          </a:xfrm>
          <a:prstGeom prst="rect">
            <a:avLst/>
          </a:prstGeom>
        </p:spPr>
      </p:pic>
      <p:sp>
        <p:nvSpPr>
          <p:cNvPr id="565" name="CustomShape 75"/>
          <p:cNvSpPr/>
          <p:nvPr/>
        </p:nvSpPr>
        <p:spPr>
          <a:xfrm>
            <a:off x="1033458" y="1178280"/>
            <a:ext cx="9205245" cy="414121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just">
              <a:lnSpc>
                <a:spcPct val="80000"/>
              </a:lnSpc>
              <a:spcBef>
                <a:spcPts val="1800"/>
              </a:spcBef>
            </a:pPr>
            <a:r>
              <a:rPr lang="es-EC" sz="2800" b="1" spc="-1" dirty="0">
                <a:solidFill>
                  <a:schemeClr val="accent1">
                    <a:lumMod val="75000"/>
                  </a:schemeClr>
                </a:solidFill>
                <a:latin typeface="Berlin Sans FB Demi" panose="020E0802020502020306" pitchFamily="34" charset="0"/>
              </a:rPr>
              <a:t>Además Montesquieu menciona que cuando un personaje político adquiere poder, es por naturaleza que quiere obtener mas poder del que se le ha otorgado. </a:t>
            </a:r>
          </a:p>
          <a:p>
            <a:pPr algn="just"/>
            <a:r>
              <a:rPr lang="es-EC" sz="2800" b="1" dirty="0">
                <a:solidFill>
                  <a:schemeClr val="accent1">
                    <a:lumMod val="75000"/>
                  </a:schemeClr>
                </a:solidFill>
                <a:latin typeface="Berlin Sans FB Demi" panose="020E0802020502020306" pitchFamily="34" charset="0"/>
              </a:rPr>
              <a:t>En efecto, si quienes integran los órganos políticos pertenecen al mismo grupo social, entonces los peligros del abuso de poder que pretende resolver la distribución jurídica se habrán trasladado desde el individuo o grupo que gobierna hacia el “interés social” que gobierna, exponiendo al resto de la comunidad a un escenario de dominación equivalente al del despotismo.</a:t>
            </a:r>
            <a:endParaRPr lang="en-US" sz="2800" b="1" strike="noStrike" spc="-1" dirty="0">
              <a:solidFill>
                <a:schemeClr val="accent1">
                  <a:lumMod val="75000"/>
                </a:schemeClr>
              </a:solidFill>
              <a:latin typeface="Berlin Sans FB Demi" panose="020E0802020502020306" pitchFamily="34" charset="0"/>
            </a:endParaRPr>
          </a:p>
        </p:txBody>
      </p:sp>
    </p:spTree>
    <p:extLst>
      <p:ext uri="{BB962C8B-B14F-4D97-AF65-F5344CB8AC3E}">
        <p14:creationId xmlns:p14="http://schemas.microsoft.com/office/powerpoint/2010/main" val="4248971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C"/>
          </a:p>
        </p:txBody>
      </p:sp>
      <p:sp>
        <p:nvSpPr>
          <p:cNvPr id="3" name="Subtítulo 2"/>
          <p:cNvSpPr>
            <a:spLocks noGrp="1"/>
          </p:cNvSpPr>
          <p:nvPr>
            <p:ph type="subTitle" idx="1"/>
          </p:nvPr>
        </p:nvSpPr>
        <p:spPr/>
        <p:txBody>
          <a:bodyPr/>
          <a:lstStyle/>
          <a:p>
            <a:endParaRPr lang="es-EC"/>
          </a:p>
        </p:txBody>
      </p:sp>
      <p:pic>
        <p:nvPicPr>
          <p:cNvPr id="10" name="Picture 12" descr="Montesquieu | Montesquieu, Imágenes inspiradoras, Filosof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53" y="0"/>
            <a:ext cx="12113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51398" y="85736"/>
            <a:ext cx="5846618" cy="923330"/>
          </a:xfrm>
          <a:prstGeom prst="rect">
            <a:avLst/>
          </a:prstGeom>
          <a:noFill/>
        </p:spPr>
        <p:txBody>
          <a:bodyPr wrap="square" lIns="91440" tIns="45720" rIns="91440" bIns="45720">
            <a:spAutoFit/>
          </a:bodyPr>
          <a:lstStyle/>
          <a:p>
            <a:pPr algn="ctr"/>
            <a:r>
              <a:rPr lang="es-ES"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CONCLUSIONES</a:t>
            </a:r>
            <a:endParaRPr lang="es-E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4" name="Llamada de nube 13"/>
          <p:cNvSpPr/>
          <p:nvPr/>
        </p:nvSpPr>
        <p:spPr>
          <a:xfrm>
            <a:off x="3014133" y="845127"/>
            <a:ext cx="3788449" cy="2078182"/>
          </a:xfrm>
          <a:prstGeom prst="cloudCallou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1200" dirty="0"/>
              <a:t>Vistos desde la perspectiva normativa, estos diseños nos ofrecen una alternativa entre el conflicto desatado o el dominio </a:t>
            </a:r>
            <a:r>
              <a:rPr lang="es-EC" sz="1200" dirty="0" smtClean="0"/>
              <a:t> </a:t>
            </a:r>
            <a:r>
              <a:rPr lang="es-EC" sz="1200" dirty="0"/>
              <a:t>legal de los que nos advierte el principio de distribución social del poder de Montesquieu, y permiten una nueva forma de balance de poder</a:t>
            </a:r>
          </a:p>
        </p:txBody>
      </p:sp>
      <p:sp>
        <p:nvSpPr>
          <p:cNvPr id="15" name="Llamada de nube 14"/>
          <p:cNvSpPr/>
          <p:nvPr/>
        </p:nvSpPr>
        <p:spPr>
          <a:xfrm>
            <a:off x="1" y="2604656"/>
            <a:ext cx="3456708" cy="2299854"/>
          </a:xfrm>
          <a:prstGeom prst="cloudCallou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1200" dirty="0" smtClean="0"/>
              <a:t>La </a:t>
            </a:r>
            <a:r>
              <a:rPr lang="es-EC" sz="1200" dirty="0"/>
              <a:t>función prioritaria de este principio es establecer un sistema de autogobierno estable para una comunidad que, a partir del quiebre de las relaciones de dependencia propias del sistema estamental, se constituye como una comunidad libre, dividida y en conflicto.</a:t>
            </a:r>
          </a:p>
        </p:txBody>
      </p:sp>
      <p:sp>
        <p:nvSpPr>
          <p:cNvPr id="16" name="Llamada de nube 15"/>
          <p:cNvSpPr/>
          <p:nvPr/>
        </p:nvSpPr>
        <p:spPr>
          <a:xfrm>
            <a:off x="8872132" y="1962421"/>
            <a:ext cx="3200400" cy="2078182"/>
          </a:xfrm>
          <a:prstGeom prst="cloud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1200" dirty="0"/>
              <a:t>Montesquieu consagra el derecho político a la representación de los intereses sociales en pugna. Este derecho no debe confundirse </a:t>
            </a:r>
            <a:r>
              <a:rPr lang="es-EC" sz="1200" dirty="0" smtClean="0"/>
              <a:t>el </a:t>
            </a:r>
            <a:r>
              <a:rPr lang="es-EC" sz="1200" dirty="0"/>
              <a:t>derecho a elegir representantes, porque el derecho a la </a:t>
            </a:r>
            <a:r>
              <a:rPr lang="es-EC" sz="1200" dirty="0" smtClean="0"/>
              <a:t>representación.</a:t>
            </a:r>
            <a:endParaRPr lang="es-EC" sz="1200" dirty="0"/>
          </a:p>
        </p:txBody>
      </p:sp>
      <p:sp>
        <p:nvSpPr>
          <p:cNvPr id="17" name="Llamada de nube 16"/>
          <p:cNvSpPr/>
          <p:nvPr/>
        </p:nvSpPr>
        <p:spPr>
          <a:xfrm>
            <a:off x="4940280" y="2604656"/>
            <a:ext cx="3158836" cy="2078182"/>
          </a:xfrm>
          <a:prstGeom prst="cloudCallo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1200" dirty="0"/>
              <a:t>El principio de distribución social haría posible esta conciliación porque transforma a los grupos sociales en pugna en fuerzas políticas que asumen las funciones del poder a través de sus representantes.</a:t>
            </a:r>
          </a:p>
        </p:txBody>
      </p:sp>
      <p:pic>
        <p:nvPicPr>
          <p:cNvPr id="18" name="Picture 4" descr="Personaje De Dibujos Animados Del Hombre De Negocios En Diversas Actitudes  Para El Sistema Del Vector De La Presentación Del Nego Ilustración del  Vector - Ilustración de mano, fondo: 981578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798" y="3064428"/>
            <a:ext cx="3505565" cy="26291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plantilla-personaje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8174" y="1878680"/>
            <a:ext cx="5146851" cy="321176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render-personaje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401" y="4220117"/>
            <a:ext cx="3719862" cy="2710282"/>
          </a:xfrm>
          <a:prstGeom prst="rect">
            <a:avLst/>
          </a:prstGeom>
          <a:noFill/>
          <a:extLst>
            <a:ext uri="{909E8E84-426E-40DD-AFC4-6F175D3DCCD1}">
              <a14:hiddenFill xmlns:a14="http://schemas.microsoft.com/office/drawing/2010/main">
                <a:solidFill>
                  <a:srgbClr val="FFFFFF"/>
                </a:solidFill>
              </a14:hiddenFill>
            </a:ext>
          </a:extLst>
        </p:spPr>
      </p:pic>
      <p:sp>
        <p:nvSpPr>
          <p:cNvPr id="21" name="Llamada de nube 20"/>
          <p:cNvSpPr/>
          <p:nvPr/>
        </p:nvSpPr>
        <p:spPr>
          <a:xfrm>
            <a:off x="7509163" y="-115761"/>
            <a:ext cx="3576525" cy="2078182"/>
          </a:xfrm>
          <a:prstGeom prst="cloud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1200" dirty="0" smtClean="0"/>
              <a:t>La </a:t>
            </a:r>
            <a:r>
              <a:rPr lang="es-EC" sz="1200" dirty="0"/>
              <a:t>dificultad radica no sólo en definir cuáles son los conflictos “relevantes” de la sociedad, sino también </a:t>
            </a:r>
            <a:r>
              <a:rPr lang="es-EC" sz="1200" dirty="0" smtClean="0"/>
              <a:t>en </a:t>
            </a:r>
            <a:r>
              <a:rPr lang="es-EC" sz="1200" dirty="0"/>
              <a:t>identificar las “posiciones” a considerar y a quienes las representan, evitando los peligros de la intervención partidista o clientelar</a:t>
            </a:r>
          </a:p>
        </p:txBody>
      </p:sp>
      <p:pic>
        <p:nvPicPr>
          <p:cNvPr id="22" name="Picture 10" descr="Fondo blanco con grupo de cuerpo completo personas masculinas del mundo |  Vector Prem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395" y="2379036"/>
            <a:ext cx="5584587" cy="47960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Avatares Estáticos y Animados para Presentaciones de PowerPoi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847" y="5228089"/>
            <a:ext cx="4347556" cy="182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860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 xmlns:a16="http://schemas.microsoft.com/office/drawing/2014/main" id="{B6EF51A3-48F9-4A94-9348-237F3D181E7B}"/>
              </a:ext>
            </a:extLst>
          </p:cNvPr>
          <p:cNvSpPr/>
          <p:nvPr/>
        </p:nvSpPr>
        <p:spPr>
          <a:xfrm>
            <a:off x="385011" y="274721"/>
            <a:ext cx="5534526" cy="630855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 xmlns:a16="http://schemas.microsoft.com/office/drawing/2014/main" id="{7F225790-341C-4A3F-88E9-F368C959E8AC}"/>
              </a:ext>
            </a:extLst>
          </p:cNvPr>
          <p:cNvSpPr/>
          <p:nvPr/>
        </p:nvSpPr>
        <p:spPr>
          <a:xfrm>
            <a:off x="6272464" y="274721"/>
            <a:ext cx="5534526" cy="630855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 xmlns:a16="http://schemas.microsoft.com/office/drawing/2014/main" id="{0CA1BAC2-37F8-4312-86F7-2827FBA5CEE7}"/>
              </a:ext>
            </a:extLst>
          </p:cNvPr>
          <p:cNvSpPr/>
          <p:nvPr/>
        </p:nvSpPr>
        <p:spPr>
          <a:xfrm>
            <a:off x="1074820" y="601579"/>
            <a:ext cx="4780547" cy="56548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 xmlns:a16="http://schemas.microsoft.com/office/drawing/2014/main" id="{EB0BE08E-12D1-4562-92A6-F53F8731069A}"/>
              </a:ext>
            </a:extLst>
          </p:cNvPr>
          <p:cNvSpPr/>
          <p:nvPr/>
        </p:nvSpPr>
        <p:spPr>
          <a:xfrm>
            <a:off x="6336633" y="601579"/>
            <a:ext cx="4780547" cy="56548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 xmlns:a16="http://schemas.microsoft.com/office/drawing/2014/main" id="{E4367355-DD1C-4067-BACF-BFA42133FF82}"/>
              </a:ext>
            </a:extLst>
          </p:cNvPr>
          <p:cNvSpPr/>
          <p:nvPr/>
        </p:nvSpPr>
        <p:spPr>
          <a:xfrm>
            <a:off x="6400797" y="1026695"/>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 xmlns:a16="http://schemas.microsoft.com/office/drawing/2014/main" id="{57E55B35-E12C-45AC-B055-D8712317AB26}"/>
              </a:ext>
            </a:extLst>
          </p:cNvPr>
          <p:cNvSpPr/>
          <p:nvPr/>
        </p:nvSpPr>
        <p:spPr>
          <a:xfrm>
            <a:off x="5510464" y="1057774"/>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Diagrama de flujo: terminador 9">
            <a:extLst>
              <a:ext uri="{FF2B5EF4-FFF2-40B4-BE49-F238E27FC236}">
                <a16:creationId xmlns="" xmlns:a16="http://schemas.microsoft.com/office/drawing/2014/main" id="{8599528D-958F-4BA5-AAD7-A3C2C607FB25}"/>
              </a:ext>
            </a:extLst>
          </p:cNvPr>
          <p:cNvSpPr/>
          <p:nvPr/>
        </p:nvSpPr>
        <p:spPr>
          <a:xfrm>
            <a:off x="5646821" y="1057774"/>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Diagrama de flujo: terminador 10">
            <a:extLst>
              <a:ext uri="{FF2B5EF4-FFF2-40B4-BE49-F238E27FC236}">
                <a16:creationId xmlns="" xmlns:a16="http://schemas.microsoft.com/office/drawing/2014/main" id="{180EB00B-B066-408A-B7EE-783919981BB9}"/>
              </a:ext>
            </a:extLst>
          </p:cNvPr>
          <p:cNvSpPr/>
          <p:nvPr/>
        </p:nvSpPr>
        <p:spPr>
          <a:xfrm>
            <a:off x="5646821" y="1241252"/>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 xmlns:a16="http://schemas.microsoft.com/office/drawing/2014/main" id="{079C7D55-57BC-4D82-B970-F37CDB390EB6}"/>
              </a:ext>
            </a:extLst>
          </p:cNvPr>
          <p:cNvSpPr/>
          <p:nvPr/>
        </p:nvSpPr>
        <p:spPr>
          <a:xfrm>
            <a:off x="6416537" y="1636295"/>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 xmlns:a16="http://schemas.microsoft.com/office/drawing/2014/main" id="{01FF21E0-9884-42BD-9FE5-8482795F7EB4}"/>
              </a:ext>
            </a:extLst>
          </p:cNvPr>
          <p:cNvSpPr/>
          <p:nvPr/>
        </p:nvSpPr>
        <p:spPr>
          <a:xfrm>
            <a:off x="5526204" y="1667374"/>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Diagrama de flujo: terminador 13">
            <a:extLst>
              <a:ext uri="{FF2B5EF4-FFF2-40B4-BE49-F238E27FC236}">
                <a16:creationId xmlns="" xmlns:a16="http://schemas.microsoft.com/office/drawing/2014/main" id="{66DB2FF8-E342-45C9-8CEF-2BED62D6AF1F}"/>
              </a:ext>
            </a:extLst>
          </p:cNvPr>
          <p:cNvSpPr/>
          <p:nvPr/>
        </p:nvSpPr>
        <p:spPr>
          <a:xfrm>
            <a:off x="5662561" y="1667374"/>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terminador 14">
            <a:extLst>
              <a:ext uri="{FF2B5EF4-FFF2-40B4-BE49-F238E27FC236}">
                <a16:creationId xmlns="" xmlns:a16="http://schemas.microsoft.com/office/drawing/2014/main" id="{05A31928-8288-4CEB-A281-E1EF595A7063}"/>
              </a:ext>
            </a:extLst>
          </p:cNvPr>
          <p:cNvSpPr/>
          <p:nvPr/>
        </p:nvSpPr>
        <p:spPr>
          <a:xfrm>
            <a:off x="5662561" y="1850852"/>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 xmlns:a16="http://schemas.microsoft.com/office/drawing/2014/main" id="{68E2FBD0-C3D3-444C-A69A-1ACE9B41E680}"/>
              </a:ext>
            </a:extLst>
          </p:cNvPr>
          <p:cNvSpPr/>
          <p:nvPr/>
        </p:nvSpPr>
        <p:spPr>
          <a:xfrm>
            <a:off x="6418287" y="2273376"/>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 xmlns:a16="http://schemas.microsoft.com/office/drawing/2014/main" id="{DCB13BAC-95CD-442E-A8C9-C573E4931D5A}"/>
              </a:ext>
            </a:extLst>
          </p:cNvPr>
          <p:cNvSpPr/>
          <p:nvPr/>
        </p:nvSpPr>
        <p:spPr>
          <a:xfrm>
            <a:off x="5527954" y="2304455"/>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Diagrama de flujo: terminador 19">
            <a:extLst>
              <a:ext uri="{FF2B5EF4-FFF2-40B4-BE49-F238E27FC236}">
                <a16:creationId xmlns="" xmlns:a16="http://schemas.microsoft.com/office/drawing/2014/main" id="{28E89C41-B2D4-4388-B6E6-6D6359083B08}"/>
              </a:ext>
            </a:extLst>
          </p:cNvPr>
          <p:cNvSpPr/>
          <p:nvPr/>
        </p:nvSpPr>
        <p:spPr>
          <a:xfrm>
            <a:off x="5664311" y="2304455"/>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terminador 20">
            <a:extLst>
              <a:ext uri="{FF2B5EF4-FFF2-40B4-BE49-F238E27FC236}">
                <a16:creationId xmlns="" xmlns:a16="http://schemas.microsoft.com/office/drawing/2014/main" id="{CB36A3D2-2A11-433E-8DDC-38BE3FBD16A4}"/>
              </a:ext>
            </a:extLst>
          </p:cNvPr>
          <p:cNvSpPr/>
          <p:nvPr/>
        </p:nvSpPr>
        <p:spPr>
          <a:xfrm>
            <a:off x="5664311" y="2487933"/>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 xmlns:a16="http://schemas.microsoft.com/office/drawing/2014/main" id="{E67AC7C5-FED7-49A5-9B01-5EB218AB6381}"/>
              </a:ext>
            </a:extLst>
          </p:cNvPr>
          <p:cNvSpPr/>
          <p:nvPr/>
        </p:nvSpPr>
        <p:spPr>
          <a:xfrm>
            <a:off x="6434027" y="2882976"/>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 xmlns:a16="http://schemas.microsoft.com/office/drawing/2014/main" id="{074B2785-FB76-46BE-B0B2-0AC4648A55FB}"/>
              </a:ext>
            </a:extLst>
          </p:cNvPr>
          <p:cNvSpPr/>
          <p:nvPr/>
        </p:nvSpPr>
        <p:spPr>
          <a:xfrm>
            <a:off x="5543694" y="2914055"/>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terminador 23">
            <a:extLst>
              <a:ext uri="{FF2B5EF4-FFF2-40B4-BE49-F238E27FC236}">
                <a16:creationId xmlns="" xmlns:a16="http://schemas.microsoft.com/office/drawing/2014/main" id="{E2A0D465-1D8F-4D3D-8C87-77DF3B044D33}"/>
              </a:ext>
            </a:extLst>
          </p:cNvPr>
          <p:cNvSpPr/>
          <p:nvPr/>
        </p:nvSpPr>
        <p:spPr>
          <a:xfrm>
            <a:off x="5680051" y="2914055"/>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Diagrama de flujo: terminador 24">
            <a:extLst>
              <a:ext uri="{FF2B5EF4-FFF2-40B4-BE49-F238E27FC236}">
                <a16:creationId xmlns="" xmlns:a16="http://schemas.microsoft.com/office/drawing/2014/main" id="{5D2A1361-98B3-44C9-A9C9-B5427FD9E478}"/>
              </a:ext>
            </a:extLst>
          </p:cNvPr>
          <p:cNvSpPr/>
          <p:nvPr/>
        </p:nvSpPr>
        <p:spPr>
          <a:xfrm>
            <a:off x="5680051" y="3097533"/>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 xmlns:a16="http://schemas.microsoft.com/office/drawing/2014/main" id="{2B6128B8-D2ED-42A7-AE8A-9BC76C3F7BC0}"/>
              </a:ext>
            </a:extLst>
          </p:cNvPr>
          <p:cNvSpPr/>
          <p:nvPr/>
        </p:nvSpPr>
        <p:spPr>
          <a:xfrm>
            <a:off x="6433277" y="3382641"/>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a:extLst>
              <a:ext uri="{FF2B5EF4-FFF2-40B4-BE49-F238E27FC236}">
                <a16:creationId xmlns="" xmlns:a16="http://schemas.microsoft.com/office/drawing/2014/main" id="{549E13F5-82AF-4998-B65A-0C0B286BC884}"/>
              </a:ext>
            </a:extLst>
          </p:cNvPr>
          <p:cNvSpPr/>
          <p:nvPr/>
        </p:nvSpPr>
        <p:spPr>
          <a:xfrm>
            <a:off x="5542944" y="3413720"/>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Diagrama de flujo: terminador 27">
            <a:extLst>
              <a:ext uri="{FF2B5EF4-FFF2-40B4-BE49-F238E27FC236}">
                <a16:creationId xmlns="" xmlns:a16="http://schemas.microsoft.com/office/drawing/2014/main" id="{588D1D46-D72A-464E-8AC4-8F716588FFE9}"/>
              </a:ext>
            </a:extLst>
          </p:cNvPr>
          <p:cNvSpPr/>
          <p:nvPr/>
        </p:nvSpPr>
        <p:spPr>
          <a:xfrm>
            <a:off x="5679301" y="3413720"/>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Diagrama de flujo: terminador 28">
            <a:extLst>
              <a:ext uri="{FF2B5EF4-FFF2-40B4-BE49-F238E27FC236}">
                <a16:creationId xmlns="" xmlns:a16="http://schemas.microsoft.com/office/drawing/2014/main" id="{6E4FA588-DDAF-4B1B-8668-21CE047256B7}"/>
              </a:ext>
            </a:extLst>
          </p:cNvPr>
          <p:cNvSpPr/>
          <p:nvPr/>
        </p:nvSpPr>
        <p:spPr>
          <a:xfrm>
            <a:off x="5679301" y="3597198"/>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a:extLst>
              <a:ext uri="{FF2B5EF4-FFF2-40B4-BE49-F238E27FC236}">
                <a16:creationId xmlns="" xmlns:a16="http://schemas.microsoft.com/office/drawing/2014/main" id="{9B4061C6-E942-4031-81DC-BEFF0BA1F1CF}"/>
              </a:ext>
            </a:extLst>
          </p:cNvPr>
          <p:cNvSpPr/>
          <p:nvPr/>
        </p:nvSpPr>
        <p:spPr>
          <a:xfrm>
            <a:off x="6449017" y="3992241"/>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 xmlns:a16="http://schemas.microsoft.com/office/drawing/2014/main" id="{5726B605-D1D4-49C6-970F-22CE5532C0FA}"/>
              </a:ext>
            </a:extLst>
          </p:cNvPr>
          <p:cNvSpPr/>
          <p:nvPr/>
        </p:nvSpPr>
        <p:spPr>
          <a:xfrm>
            <a:off x="5558684" y="4023320"/>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Diagrama de flujo: terminador 31">
            <a:extLst>
              <a:ext uri="{FF2B5EF4-FFF2-40B4-BE49-F238E27FC236}">
                <a16:creationId xmlns="" xmlns:a16="http://schemas.microsoft.com/office/drawing/2014/main" id="{596C73AA-E7CB-47AF-AF68-4DB7114E3405}"/>
              </a:ext>
            </a:extLst>
          </p:cNvPr>
          <p:cNvSpPr/>
          <p:nvPr/>
        </p:nvSpPr>
        <p:spPr>
          <a:xfrm>
            <a:off x="5695041" y="4023320"/>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Diagrama de flujo: terminador 32">
            <a:extLst>
              <a:ext uri="{FF2B5EF4-FFF2-40B4-BE49-F238E27FC236}">
                <a16:creationId xmlns="" xmlns:a16="http://schemas.microsoft.com/office/drawing/2014/main" id="{9D8E964F-EA1D-42F8-999F-5385DEB7F152}"/>
              </a:ext>
            </a:extLst>
          </p:cNvPr>
          <p:cNvSpPr/>
          <p:nvPr/>
        </p:nvSpPr>
        <p:spPr>
          <a:xfrm>
            <a:off x="5695041" y="4206798"/>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Elipse 33">
            <a:extLst>
              <a:ext uri="{FF2B5EF4-FFF2-40B4-BE49-F238E27FC236}">
                <a16:creationId xmlns="" xmlns:a16="http://schemas.microsoft.com/office/drawing/2014/main" id="{D5F8D1AB-550F-46A0-A0C4-ADF284FF1F1E}"/>
              </a:ext>
            </a:extLst>
          </p:cNvPr>
          <p:cNvSpPr/>
          <p:nvPr/>
        </p:nvSpPr>
        <p:spPr>
          <a:xfrm>
            <a:off x="6450767" y="4629322"/>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a:extLst>
              <a:ext uri="{FF2B5EF4-FFF2-40B4-BE49-F238E27FC236}">
                <a16:creationId xmlns="" xmlns:a16="http://schemas.microsoft.com/office/drawing/2014/main" id="{3C0FDB96-CEF1-4E15-8A96-F6FC7A767478}"/>
              </a:ext>
            </a:extLst>
          </p:cNvPr>
          <p:cNvSpPr/>
          <p:nvPr/>
        </p:nvSpPr>
        <p:spPr>
          <a:xfrm>
            <a:off x="5560434" y="4660401"/>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Diagrama de flujo: terminador 35">
            <a:extLst>
              <a:ext uri="{FF2B5EF4-FFF2-40B4-BE49-F238E27FC236}">
                <a16:creationId xmlns="" xmlns:a16="http://schemas.microsoft.com/office/drawing/2014/main" id="{CC56B203-941C-47C0-BB2B-EE3CD54F50F0}"/>
              </a:ext>
            </a:extLst>
          </p:cNvPr>
          <p:cNvSpPr/>
          <p:nvPr/>
        </p:nvSpPr>
        <p:spPr>
          <a:xfrm>
            <a:off x="5696791" y="4660401"/>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Diagrama de flujo: terminador 36">
            <a:extLst>
              <a:ext uri="{FF2B5EF4-FFF2-40B4-BE49-F238E27FC236}">
                <a16:creationId xmlns="" xmlns:a16="http://schemas.microsoft.com/office/drawing/2014/main" id="{3A3BB941-03E7-4E0E-9460-C32B0ABC3D6C}"/>
              </a:ext>
            </a:extLst>
          </p:cNvPr>
          <p:cNvSpPr/>
          <p:nvPr/>
        </p:nvSpPr>
        <p:spPr>
          <a:xfrm>
            <a:off x="5696791" y="4843879"/>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a:extLst>
              <a:ext uri="{FF2B5EF4-FFF2-40B4-BE49-F238E27FC236}">
                <a16:creationId xmlns="" xmlns:a16="http://schemas.microsoft.com/office/drawing/2014/main" id="{B8160724-B7CD-44FB-AD6C-235B3FD3123F}"/>
              </a:ext>
            </a:extLst>
          </p:cNvPr>
          <p:cNvSpPr/>
          <p:nvPr/>
        </p:nvSpPr>
        <p:spPr>
          <a:xfrm>
            <a:off x="6436527" y="5193952"/>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Elipse 38">
            <a:extLst>
              <a:ext uri="{FF2B5EF4-FFF2-40B4-BE49-F238E27FC236}">
                <a16:creationId xmlns="" xmlns:a16="http://schemas.microsoft.com/office/drawing/2014/main" id="{80470656-E66D-4EBE-B832-0817153FF624}"/>
              </a:ext>
            </a:extLst>
          </p:cNvPr>
          <p:cNvSpPr/>
          <p:nvPr/>
        </p:nvSpPr>
        <p:spPr>
          <a:xfrm>
            <a:off x="5546194" y="5225031"/>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Diagrama de flujo: terminador 39">
            <a:extLst>
              <a:ext uri="{FF2B5EF4-FFF2-40B4-BE49-F238E27FC236}">
                <a16:creationId xmlns="" xmlns:a16="http://schemas.microsoft.com/office/drawing/2014/main" id="{DD552386-2185-4E0D-BA84-1000A91B555B}"/>
              </a:ext>
            </a:extLst>
          </p:cNvPr>
          <p:cNvSpPr/>
          <p:nvPr/>
        </p:nvSpPr>
        <p:spPr>
          <a:xfrm>
            <a:off x="5682551" y="5225031"/>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Diagrama de flujo: terminador 40">
            <a:extLst>
              <a:ext uri="{FF2B5EF4-FFF2-40B4-BE49-F238E27FC236}">
                <a16:creationId xmlns="" xmlns:a16="http://schemas.microsoft.com/office/drawing/2014/main" id="{1D0DF36E-C4CD-4AF1-BCD8-04F7043EF3F0}"/>
              </a:ext>
            </a:extLst>
          </p:cNvPr>
          <p:cNvSpPr/>
          <p:nvPr/>
        </p:nvSpPr>
        <p:spPr>
          <a:xfrm>
            <a:off x="5682551" y="5408509"/>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a:extLst>
              <a:ext uri="{FF2B5EF4-FFF2-40B4-BE49-F238E27FC236}">
                <a16:creationId xmlns="" xmlns:a16="http://schemas.microsoft.com/office/drawing/2014/main" id="{F0AFFC17-214B-46D7-BF2B-F063B3E7C1AB}"/>
              </a:ext>
            </a:extLst>
          </p:cNvPr>
          <p:cNvSpPr/>
          <p:nvPr/>
        </p:nvSpPr>
        <p:spPr>
          <a:xfrm>
            <a:off x="6424037" y="5706112"/>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a:extLst>
              <a:ext uri="{FF2B5EF4-FFF2-40B4-BE49-F238E27FC236}">
                <a16:creationId xmlns="" xmlns:a16="http://schemas.microsoft.com/office/drawing/2014/main" id="{EB08BFA0-EC5E-4548-BAE4-D61CB518C411}"/>
              </a:ext>
            </a:extLst>
          </p:cNvPr>
          <p:cNvSpPr/>
          <p:nvPr/>
        </p:nvSpPr>
        <p:spPr>
          <a:xfrm>
            <a:off x="5533704" y="5737191"/>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Diagrama de flujo: terminador 43">
            <a:extLst>
              <a:ext uri="{FF2B5EF4-FFF2-40B4-BE49-F238E27FC236}">
                <a16:creationId xmlns="" xmlns:a16="http://schemas.microsoft.com/office/drawing/2014/main" id="{ABCCEA9A-754D-488F-A2C1-1734F0FC3188}"/>
              </a:ext>
            </a:extLst>
          </p:cNvPr>
          <p:cNvSpPr/>
          <p:nvPr/>
        </p:nvSpPr>
        <p:spPr>
          <a:xfrm>
            <a:off x="5670061" y="5737191"/>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Diagrama de flujo: terminador 44">
            <a:extLst>
              <a:ext uri="{FF2B5EF4-FFF2-40B4-BE49-F238E27FC236}">
                <a16:creationId xmlns="" xmlns:a16="http://schemas.microsoft.com/office/drawing/2014/main" id="{895795FE-369C-4D3A-9BD1-26B0A09B7CDD}"/>
              </a:ext>
            </a:extLst>
          </p:cNvPr>
          <p:cNvSpPr/>
          <p:nvPr/>
        </p:nvSpPr>
        <p:spPr>
          <a:xfrm>
            <a:off x="5670061" y="5920669"/>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4" name="Imagen 53">
            <a:extLst>
              <a:ext uri="{FF2B5EF4-FFF2-40B4-BE49-F238E27FC236}">
                <a16:creationId xmlns="" xmlns:a16="http://schemas.microsoft.com/office/drawing/2014/main" id="{5854E813-712D-4E0C-BD2C-B13BE67D6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186" y="2424053"/>
            <a:ext cx="3205530" cy="2205933"/>
          </a:xfrm>
          <a:prstGeom prst="rect">
            <a:avLst/>
          </a:prstGeom>
        </p:spPr>
      </p:pic>
      <p:sp>
        <p:nvSpPr>
          <p:cNvPr id="47" name="Rectángulo 46">
            <a:extLst>
              <a:ext uri="{FF2B5EF4-FFF2-40B4-BE49-F238E27FC236}">
                <a16:creationId xmlns="" xmlns:a16="http://schemas.microsoft.com/office/drawing/2014/main" id="{0874BC29-B075-42E3-B73C-5046FEE3F1AD}"/>
              </a:ext>
            </a:extLst>
          </p:cNvPr>
          <p:cNvSpPr/>
          <p:nvPr/>
        </p:nvSpPr>
        <p:spPr>
          <a:xfrm>
            <a:off x="1334125" y="891612"/>
            <a:ext cx="4063220" cy="5103258"/>
          </a:xfrm>
          <a:prstGeom prst="rect">
            <a:avLst/>
          </a:prstGeom>
          <a:gradFill>
            <a:gsLst>
              <a:gs pos="0">
                <a:schemeClr val="bg1"/>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C" b="1" spc="-1" dirty="0">
                <a:solidFill>
                  <a:schemeClr val="accent2">
                    <a:lumMod val="75000"/>
                  </a:schemeClr>
                </a:solidFill>
                <a:latin typeface="Berlin Sans FB Demi" panose="020E0802020502020306" pitchFamily="34" charset="0"/>
              </a:rPr>
              <a:t>Despotismo: </a:t>
            </a:r>
            <a:r>
              <a:rPr lang="es-EC" spc="-1" dirty="0">
                <a:solidFill>
                  <a:schemeClr val="accent1">
                    <a:lumMod val="75000"/>
                  </a:schemeClr>
                </a:solidFill>
                <a:latin typeface="Berlin Sans FB Demi" panose="020E0802020502020306" pitchFamily="34" charset="0"/>
              </a:rPr>
              <a:t>es el abuso de poder o de fuerza en el trato con las personas, consiste en una forma ilimitada de ejercer el poder.</a:t>
            </a:r>
          </a:p>
          <a:p>
            <a:pPr algn="just"/>
            <a:r>
              <a:rPr lang="es-EC" b="1" spc="-1" dirty="0">
                <a:solidFill>
                  <a:schemeClr val="accent2">
                    <a:lumMod val="75000"/>
                  </a:schemeClr>
                </a:solidFill>
                <a:latin typeface="Berlin Sans FB Demi" panose="020E0802020502020306" pitchFamily="34" charset="0"/>
              </a:rPr>
              <a:t>Dominación: </a:t>
            </a:r>
            <a:r>
              <a:rPr lang="es-EC" spc="-1" dirty="0">
                <a:solidFill>
                  <a:schemeClr val="accent1">
                    <a:lumMod val="75000"/>
                  </a:schemeClr>
                </a:solidFill>
                <a:latin typeface="Berlin Sans FB Demi" panose="020E0802020502020306" pitchFamily="34" charset="0"/>
              </a:rPr>
              <a:t>comprende una relación social reciproca y asimétrica de dar órdenes y brindar obediencia, en la cual una persona o un grupo pueden obligar a otros a obedecer.</a:t>
            </a:r>
          </a:p>
          <a:p>
            <a:pPr algn="just"/>
            <a:r>
              <a:rPr lang="es-EC" spc="-1" dirty="0">
                <a:solidFill>
                  <a:schemeClr val="accent1">
                    <a:lumMod val="75000"/>
                  </a:schemeClr>
                </a:solidFill>
                <a:latin typeface="Berlin Sans FB Demi" panose="020E0802020502020306" pitchFamily="34" charset="0"/>
              </a:rPr>
              <a:t> </a:t>
            </a:r>
          </a:p>
          <a:p>
            <a:pPr algn="just"/>
            <a:r>
              <a:rPr lang="es-EC" b="1" spc="-1" dirty="0">
                <a:solidFill>
                  <a:schemeClr val="accent2">
                    <a:lumMod val="75000"/>
                  </a:schemeClr>
                </a:solidFill>
                <a:latin typeface="Berlin Sans FB Demi" panose="020E0802020502020306" pitchFamily="34" charset="0"/>
              </a:rPr>
              <a:t>Distribución Jurídica: </a:t>
            </a:r>
            <a:r>
              <a:rPr lang="es-EC" dirty="0">
                <a:solidFill>
                  <a:schemeClr val="accent1">
                    <a:lumMod val="75000"/>
                  </a:schemeClr>
                </a:solidFill>
                <a:latin typeface="Berlin Sans FB Demi" panose="020E0802020502020306" pitchFamily="34" charset="0"/>
              </a:rPr>
              <a:t>es el sistema de normas que rigen la organización legal de un determinado lugar y época.</a:t>
            </a:r>
            <a:endParaRPr lang="en-US" b="1" spc="-1" dirty="0">
              <a:solidFill>
                <a:schemeClr val="accent1">
                  <a:lumMod val="75000"/>
                </a:schemeClr>
              </a:solidFill>
              <a:latin typeface="Berlin Sans FB Demi" panose="020E0802020502020306" pitchFamily="34" charset="0"/>
            </a:endParaRPr>
          </a:p>
          <a:p>
            <a:pPr algn="just"/>
            <a:r>
              <a:rPr lang="es-EC" b="1" spc="-1" dirty="0">
                <a:solidFill>
                  <a:schemeClr val="accent2">
                    <a:lumMod val="75000"/>
                  </a:schemeClr>
                </a:solidFill>
                <a:latin typeface="Berlin Sans FB Demi" panose="020E0802020502020306" pitchFamily="34" charset="0"/>
              </a:rPr>
              <a:t>Estamento:</a:t>
            </a:r>
            <a:r>
              <a:rPr lang="es-ES" dirty="0">
                <a:solidFill>
                  <a:schemeClr val="accent2">
                    <a:lumMod val="75000"/>
                  </a:schemeClr>
                </a:solidFill>
              </a:rPr>
              <a:t> </a:t>
            </a:r>
            <a:r>
              <a:rPr lang="es-ES" dirty="0">
                <a:solidFill>
                  <a:schemeClr val="accent1">
                    <a:lumMod val="75000"/>
                  </a:schemeClr>
                </a:solidFill>
                <a:latin typeface="Berlin Sans FB Demi" panose="020E0802020502020306" pitchFamily="34" charset="0"/>
              </a:rPr>
              <a:t>refiere a un estrato de la sociedad. Definido por un estilo de vida común y una función social análoga a todos sus integrantes.</a:t>
            </a:r>
          </a:p>
        </p:txBody>
      </p:sp>
      <p:pic>
        <p:nvPicPr>
          <p:cNvPr id="56" name="Imagen 55">
            <a:extLst>
              <a:ext uri="{FF2B5EF4-FFF2-40B4-BE49-F238E27FC236}">
                <a16:creationId xmlns="" xmlns:a16="http://schemas.microsoft.com/office/drawing/2014/main" id="{3B22105A-F3D8-4E71-9E14-BB5F2C989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0702" y="2604195"/>
            <a:ext cx="3155425" cy="1986006"/>
          </a:xfrm>
          <a:prstGeom prst="rect">
            <a:avLst/>
          </a:prstGeom>
        </p:spPr>
      </p:pic>
      <p:sp>
        <p:nvSpPr>
          <p:cNvPr id="48" name="Rectángulo 47">
            <a:extLst>
              <a:ext uri="{FF2B5EF4-FFF2-40B4-BE49-F238E27FC236}">
                <a16:creationId xmlns="" xmlns:a16="http://schemas.microsoft.com/office/drawing/2014/main" id="{40D90939-117D-4092-84EE-E99A904A6668}"/>
              </a:ext>
            </a:extLst>
          </p:cNvPr>
          <p:cNvSpPr/>
          <p:nvPr/>
        </p:nvSpPr>
        <p:spPr>
          <a:xfrm>
            <a:off x="6743243" y="853709"/>
            <a:ext cx="4063220" cy="2839334"/>
          </a:xfrm>
          <a:prstGeom prst="rect">
            <a:avLst/>
          </a:prstGeom>
          <a:gradFill>
            <a:gsLst>
              <a:gs pos="0">
                <a:schemeClr val="bg1">
                  <a:alpha val="3800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C" b="1" spc="-1" dirty="0">
                <a:solidFill>
                  <a:schemeClr val="accent2">
                    <a:lumMod val="75000"/>
                  </a:schemeClr>
                </a:solidFill>
                <a:latin typeface="Berlin Sans FB Demi" panose="020E0802020502020306" pitchFamily="34" charset="0"/>
              </a:rPr>
              <a:t>Despotismo: </a:t>
            </a:r>
            <a:r>
              <a:rPr lang="es-EC" spc="-1" dirty="0">
                <a:solidFill>
                  <a:schemeClr val="accent1">
                    <a:lumMod val="75000"/>
                  </a:schemeClr>
                </a:solidFill>
                <a:latin typeface="Berlin Sans FB Demi" panose="020E0802020502020306" pitchFamily="34" charset="0"/>
              </a:rPr>
              <a:t>es el abuso de</a:t>
            </a:r>
          </a:p>
          <a:p>
            <a:pPr algn="just"/>
            <a:r>
              <a:rPr lang="es-EC" spc="-1" dirty="0">
                <a:solidFill>
                  <a:schemeClr val="accent1">
                    <a:lumMod val="75000"/>
                  </a:schemeClr>
                </a:solidFill>
                <a:latin typeface="Berlin Sans FB Demi" panose="020E0802020502020306" pitchFamily="34" charset="0"/>
              </a:rPr>
              <a:t>poder o de fuerza en el trato </a:t>
            </a:r>
          </a:p>
          <a:p>
            <a:pPr algn="just"/>
            <a:r>
              <a:rPr lang="es-EC" spc="-1" dirty="0">
                <a:solidFill>
                  <a:schemeClr val="accent1">
                    <a:lumMod val="75000"/>
                  </a:schemeClr>
                </a:solidFill>
                <a:latin typeface="Berlin Sans FB Demi" panose="020E0802020502020306" pitchFamily="34" charset="0"/>
              </a:rPr>
              <a:t>con las personas, consiste en una forma ilimitada de ejercer el poder.</a:t>
            </a:r>
          </a:p>
          <a:p>
            <a:pPr algn="just"/>
            <a:r>
              <a:rPr lang="es-ES" b="1" spc="-1" dirty="0">
                <a:solidFill>
                  <a:schemeClr val="accent2">
                    <a:lumMod val="75000"/>
                  </a:schemeClr>
                </a:solidFill>
                <a:latin typeface="Berlin Sans FB Demi" panose="020E0802020502020306" pitchFamily="34" charset="0"/>
              </a:rPr>
              <a:t>Coalición:</a:t>
            </a:r>
            <a:r>
              <a:rPr lang="es-EC" spc="-1" dirty="0">
                <a:solidFill>
                  <a:schemeClr val="accent1">
                    <a:lumMod val="75000"/>
                  </a:schemeClr>
                </a:solidFill>
                <a:latin typeface="Berlin Sans FB Demi" panose="020E0802020502020306" pitchFamily="34" charset="0"/>
              </a:rPr>
              <a:t> </a:t>
            </a:r>
            <a:r>
              <a:rPr lang="es-ES" spc="-1" dirty="0">
                <a:solidFill>
                  <a:schemeClr val="accent1">
                    <a:lumMod val="75000"/>
                  </a:schemeClr>
                </a:solidFill>
                <a:latin typeface="Berlin Sans FB Demi" panose="020E0802020502020306" pitchFamily="34" charset="0"/>
              </a:rPr>
              <a:t>Pacto o unión entre personas, grupos sociales o estados para lograr un fin común.</a:t>
            </a:r>
            <a:r>
              <a:rPr lang="es-EC" spc="-1" dirty="0">
                <a:solidFill>
                  <a:schemeClr val="accent1">
                    <a:lumMod val="75000"/>
                  </a:schemeClr>
                </a:solidFill>
                <a:latin typeface="Berlin Sans FB Demi" panose="020E0802020502020306" pitchFamily="34" charset="0"/>
              </a:rPr>
              <a:t> </a:t>
            </a:r>
          </a:p>
          <a:p>
            <a:pPr algn="just"/>
            <a:r>
              <a:rPr lang="es-EC" b="1" spc="-1" dirty="0">
                <a:solidFill>
                  <a:schemeClr val="accent2">
                    <a:lumMod val="75000"/>
                  </a:schemeClr>
                </a:solidFill>
                <a:latin typeface="Berlin Sans FB Demi" panose="020E0802020502020306" pitchFamily="34" charset="0"/>
              </a:rPr>
              <a:t>Despotismo</a:t>
            </a:r>
            <a:r>
              <a:rPr lang="es-EC" spc="-1" dirty="0">
                <a:solidFill>
                  <a:schemeClr val="accent1">
                    <a:lumMod val="75000"/>
                  </a:schemeClr>
                </a:solidFill>
                <a:latin typeface="Berlin Sans FB Demi" panose="020E0802020502020306" pitchFamily="34" charset="0"/>
              </a:rPr>
              <a:t>: </a:t>
            </a:r>
            <a:r>
              <a:rPr lang="es-ES" spc="-1" dirty="0">
                <a:solidFill>
                  <a:schemeClr val="accent1">
                    <a:lumMod val="75000"/>
                  </a:schemeClr>
                </a:solidFill>
                <a:latin typeface="Berlin Sans FB Demi" panose="020E0802020502020306" pitchFamily="34" charset="0"/>
              </a:rPr>
              <a:t>Gobierno absoluto, no limitado por las leyes.</a:t>
            </a:r>
          </a:p>
        </p:txBody>
      </p:sp>
      <p:sp>
        <p:nvSpPr>
          <p:cNvPr id="46" name="Rectángulo: esquinas redondeadas 45">
            <a:extLst>
              <a:ext uri="{FF2B5EF4-FFF2-40B4-BE49-F238E27FC236}">
                <a16:creationId xmlns="" xmlns:a16="http://schemas.microsoft.com/office/drawing/2014/main" id="{C5656951-FE0E-48A9-B6AE-B1FEDF61E24D}"/>
              </a:ext>
            </a:extLst>
          </p:cNvPr>
          <p:cNvSpPr/>
          <p:nvPr/>
        </p:nvSpPr>
        <p:spPr>
          <a:xfrm>
            <a:off x="10333482" y="907810"/>
            <a:ext cx="1941095" cy="6863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dirty="0">
                <a:latin typeface="Berlin Sans FB Demi" panose="020E0802020502020306" pitchFamily="34" charset="0"/>
              </a:rPr>
              <a:t>Vocabulario</a:t>
            </a:r>
            <a:endParaRPr lang="es-ES" sz="2400" dirty="0">
              <a:latin typeface="Berlin Sans FB Demi" panose="020E0802020502020306" pitchFamily="34" charset="0"/>
            </a:endParaRPr>
          </a:p>
        </p:txBody>
      </p:sp>
    </p:spTree>
    <p:extLst>
      <p:ext uri="{BB962C8B-B14F-4D97-AF65-F5344CB8AC3E}">
        <p14:creationId xmlns:p14="http://schemas.microsoft.com/office/powerpoint/2010/main" val="255752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 xmlns:a16="http://schemas.microsoft.com/office/drawing/2014/main" id="{B6EF51A3-48F9-4A94-9348-237F3D181E7B}"/>
              </a:ext>
            </a:extLst>
          </p:cNvPr>
          <p:cNvSpPr/>
          <p:nvPr/>
        </p:nvSpPr>
        <p:spPr>
          <a:xfrm>
            <a:off x="385011" y="274721"/>
            <a:ext cx="5534526" cy="630855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 xmlns:a16="http://schemas.microsoft.com/office/drawing/2014/main" id="{7F225790-341C-4A3F-88E9-F368C959E8AC}"/>
              </a:ext>
            </a:extLst>
          </p:cNvPr>
          <p:cNvSpPr/>
          <p:nvPr/>
        </p:nvSpPr>
        <p:spPr>
          <a:xfrm>
            <a:off x="6272464" y="274721"/>
            <a:ext cx="5534526" cy="6308558"/>
          </a:xfrm>
          <a:prstGeom prst="rect">
            <a:avLst/>
          </a:prstGeom>
          <a:solidFill>
            <a:srgbClr val="00206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 xmlns:a16="http://schemas.microsoft.com/office/drawing/2014/main" id="{0CA1BAC2-37F8-4312-86F7-2827FBA5CEE7}"/>
              </a:ext>
            </a:extLst>
          </p:cNvPr>
          <p:cNvSpPr/>
          <p:nvPr/>
        </p:nvSpPr>
        <p:spPr>
          <a:xfrm>
            <a:off x="1074820" y="601579"/>
            <a:ext cx="4780547" cy="56548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 xmlns:a16="http://schemas.microsoft.com/office/drawing/2014/main" id="{EB0BE08E-12D1-4562-92A6-F53F8731069A}"/>
              </a:ext>
            </a:extLst>
          </p:cNvPr>
          <p:cNvSpPr/>
          <p:nvPr/>
        </p:nvSpPr>
        <p:spPr>
          <a:xfrm>
            <a:off x="6336633" y="601579"/>
            <a:ext cx="4780547" cy="56548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a:extLst>
              <a:ext uri="{FF2B5EF4-FFF2-40B4-BE49-F238E27FC236}">
                <a16:creationId xmlns="" xmlns:a16="http://schemas.microsoft.com/office/drawing/2014/main" id="{E4367355-DD1C-4067-BACF-BFA42133FF82}"/>
              </a:ext>
            </a:extLst>
          </p:cNvPr>
          <p:cNvSpPr/>
          <p:nvPr/>
        </p:nvSpPr>
        <p:spPr>
          <a:xfrm>
            <a:off x="6400797" y="1026695"/>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a:extLst>
              <a:ext uri="{FF2B5EF4-FFF2-40B4-BE49-F238E27FC236}">
                <a16:creationId xmlns="" xmlns:a16="http://schemas.microsoft.com/office/drawing/2014/main" id="{57E55B35-E12C-45AC-B055-D8712317AB26}"/>
              </a:ext>
            </a:extLst>
          </p:cNvPr>
          <p:cNvSpPr/>
          <p:nvPr/>
        </p:nvSpPr>
        <p:spPr>
          <a:xfrm>
            <a:off x="5510464" y="1057774"/>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Diagrama de flujo: terminador 9">
            <a:extLst>
              <a:ext uri="{FF2B5EF4-FFF2-40B4-BE49-F238E27FC236}">
                <a16:creationId xmlns="" xmlns:a16="http://schemas.microsoft.com/office/drawing/2014/main" id="{8599528D-958F-4BA5-AAD7-A3C2C607FB25}"/>
              </a:ext>
            </a:extLst>
          </p:cNvPr>
          <p:cNvSpPr/>
          <p:nvPr/>
        </p:nvSpPr>
        <p:spPr>
          <a:xfrm>
            <a:off x="5646821" y="1057774"/>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Diagrama de flujo: terminador 10">
            <a:extLst>
              <a:ext uri="{FF2B5EF4-FFF2-40B4-BE49-F238E27FC236}">
                <a16:creationId xmlns="" xmlns:a16="http://schemas.microsoft.com/office/drawing/2014/main" id="{180EB00B-B066-408A-B7EE-783919981BB9}"/>
              </a:ext>
            </a:extLst>
          </p:cNvPr>
          <p:cNvSpPr/>
          <p:nvPr/>
        </p:nvSpPr>
        <p:spPr>
          <a:xfrm>
            <a:off x="5646821" y="1241252"/>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 xmlns:a16="http://schemas.microsoft.com/office/drawing/2014/main" id="{079C7D55-57BC-4D82-B970-F37CDB390EB6}"/>
              </a:ext>
            </a:extLst>
          </p:cNvPr>
          <p:cNvSpPr/>
          <p:nvPr/>
        </p:nvSpPr>
        <p:spPr>
          <a:xfrm>
            <a:off x="6416537" y="1636295"/>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 xmlns:a16="http://schemas.microsoft.com/office/drawing/2014/main" id="{01FF21E0-9884-42BD-9FE5-8482795F7EB4}"/>
              </a:ext>
            </a:extLst>
          </p:cNvPr>
          <p:cNvSpPr/>
          <p:nvPr/>
        </p:nvSpPr>
        <p:spPr>
          <a:xfrm>
            <a:off x="5526204" y="1667374"/>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Diagrama de flujo: terminador 13">
            <a:extLst>
              <a:ext uri="{FF2B5EF4-FFF2-40B4-BE49-F238E27FC236}">
                <a16:creationId xmlns="" xmlns:a16="http://schemas.microsoft.com/office/drawing/2014/main" id="{66DB2FF8-E342-45C9-8CEF-2BED62D6AF1F}"/>
              </a:ext>
            </a:extLst>
          </p:cNvPr>
          <p:cNvSpPr/>
          <p:nvPr/>
        </p:nvSpPr>
        <p:spPr>
          <a:xfrm>
            <a:off x="5662561" y="1667374"/>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Diagrama de flujo: terminador 14">
            <a:extLst>
              <a:ext uri="{FF2B5EF4-FFF2-40B4-BE49-F238E27FC236}">
                <a16:creationId xmlns="" xmlns:a16="http://schemas.microsoft.com/office/drawing/2014/main" id="{05A31928-8288-4CEB-A281-E1EF595A7063}"/>
              </a:ext>
            </a:extLst>
          </p:cNvPr>
          <p:cNvSpPr/>
          <p:nvPr/>
        </p:nvSpPr>
        <p:spPr>
          <a:xfrm>
            <a:off x="5662561" y="1850852"/>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 xmlns:a16="http://schemas.microsoft.com/office/drawing/2014/main" id="{68E2FBD0-C3D3-444C-A69A-1ACE9B41E680}"/>
              </a:ext>
            </a:extLst>
          </p:cNvPr>
          <p:cNvSpPr/>
          <p:nvPr/>
        </p:nvSpPr>
        <p:spPr>
          <a:xfrm>
            <a:off x="6418287" y="2273376"/>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 xmlns:a16="http://schemas.microsoft.com/office/drawing/2014/main" id="{DCB13BAC-95CD-442E-A8C9-C573E4931D5A}"/>
              </a:ext>
            </a:extLst>
          </p:cNvPr>
          <p:cNvSpPr/>
          <p:nvPr/>
        </p:nvSpPr>
        <p:spPr>
          <a:xfrm>
            <a:off x="5527954" y="2304455"/>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Diagrama de flujo: terminador 19">
            <a:extLst>
              <a:ext uri="{FF2B5EF4-FFF2-40B4-BE49-F238E27FC236}">
                <a16:creationId xmlns="" xmlns:a16="http://schemas.microsoft.com/office/drawing/2014/main" id="{28E89C41-B2D4-4388-B6E6-6D6359083B08}"/>
              </a:ext>
            </a:extLst>
          </p:cNvPr>
          <p:cNvSpPr/>
          <p:nvPr/>
        </p:nvSpPr>
        <p:spPr>
          <a:xfrm>
            <a:off x="5664311" y="2304455"/>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Diagrama de flujo: terminador 20">
            <a:extLst>
              <a:ext uri="{FF2B5EF4-FFF2-40B4-BE49-F238E27FC236}">
                <a16:creationId xmlns="" xmlns:a16="http://schemas.microsoft.com/office/drawing/2014/main" id="{CB36A3D2-2A11-433E-8DDC-38BE3FBD16A4}"/>
              </a:ext>
            </a:extLst>
          </p:cNvPr>
          <p:cNvSpPr/>
          <p:nvPr/>
        </p:nvSpPr>
        <p:spPr>
          <a:xfrm>
            <a:off x="5664311" y="2487933"/>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 xmlns:a16="http://schemas.microsoft.com/office/drawing/2014/main" id="{E67AC7C5-FED7-49A5-9B01-5EB218AB6381}"/>
              </a:ext>
            </a:extLst>
          </p:cNvPr>
          <p:cNvSpPr/>
          <p:nvPr/>
        </p:nvSpPr>
        <p:spPr>
          <a:xfrm>
            <a:off x="6434027" y="2882976"/>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 xmlns:a16="http://schemas.microsoft.com/office/drawing/2014/main" id="{074B2785-FB76-46BE-B0B2-0AC4648A55FB}"/>
              </a:ext>
            </a:extLst>
          </p:cNvPr>
          <p:cNvSpPr/>
          <p:nvPr/>
        </p:nvSpPr>
        <p:spPr>
          <a:xfrm>
            <a:off x="5543694" y="2914055"/>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Diagrama de flujo: terminador 23">
            <a:extLst>
              <a:ext uri="{FF2B5EF4-FFF2-40B4-BE49-F238E27FC236}">
                <a16:creationId xmlns="" xmlns:a16="http://schemas.microsoft.com/office/drawing/2014/main" id="{E2A0D465-1D8F-4D3D-8C87-77DF3B044D33}"/>
              </a:ext>
            </a:extLst>
          </p:cNvPr>
          <p:cNvSpPr/>
          <p:nvPr/>
        </p:nvSpPr>
        <p:spPr>
          <a:xfrm>
            <a:off x="5680051" y="2914055"/>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Diagrama de flujo: terminador 24">
            <a:extLst>
              <a:ext uri="{FF2B5EF4-FFF2-40B4-BE49-F238E27FC236}">
                <a16:creationId xmlns="" xmlns:a16="http://schemas.microsoft.com/office/drawing/2014/main" id="{5D2A1361-98B3-44C9-A9C9-B5427FD9E478}"/>
              </a:ext>
            </a:extLst>
          </p:cNvPr>
          <p:cNvSpPr/>
          <p:nvPr/>
        </p:nvSpPr>
        <p:spPr>
          <a:xfrm>
            <a:off x="5680051" y="3097533"/>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Elipse 25">
            <a:extLst>
              <a:ext uri="{FF2B5EF4-FFF2-40B4-BE49-F238E27FC236}">
                <a16:creationId xmlns="" xmlns:a16="http://schemas.microsoft.com/office/drawing/2014/main" id="{2B6128B8-D2ED-42A7-AE8A-9BC76C3F7BC0}"/>
              </a:ext>
            </a:extLst>
          </p:cNvPr>
          <p:cNvSpPr/>
          <p:nvPr/>
        </p:nvSpPr>
        <p:spPr>
          <a:xfrm>
            <a:off x="6433277" y="3382641"/>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Elipse 26">
            <a:extLst>
              <a:ext uri="{FF2B5EF4-FFF2-40B4-BE49-F238E27FC236}">
                <a16:creationId xmlns="" xmlns:a16="http://schemas.microsoft.com/office/drawing/2014/main" id="{549E13F5-82AF-4998-B65A-0C0B286BC884}"/>
              </a:ext>
            </a:extLst>
          </p:cNvPr>
          <p:cNvSpPr/>
          <p:nvPr/>
        </p:nvSpPr>
        <p:spPr>
          <a:xfrm>
            <a:off x="5542944" y="3413720"/>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Diagrama de flujo: terminador 27">
            <a:extLst>
              <a:ext uri="{FF2B5EF4-FFF2-40B4-BE49-F238E27FC236}">
                <a16:creationId xmlns="" xmlns:a16="http://schemas.microsoft.com/office/drawing/2014/main" id="{588D1D46-D72A-464E-8AC4-8F716588FFE9}"/>
              </a:ext>
            </a:extLst>
          </p:cNvPr>
          <p:cNvSpPr/>
          <p:nvPr/>
        </p:nvSpPr>
        <p:spPr>
          <a:xfrm>
            <a:off x="5679301" y="3413720"/>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Diagrama de flujo: terminador 28">
            <a:extLst>
              <a:ext uri="{FF2B5EF4-FFF2-40B4-BE49-F238E27FC236}">
                <a16:creationId xmlns="" xmlns:a16="http://schemas.microsoft.com/office/drawing/2014/main" id="{6E4FA588-DDAF-4B1B-8668-21CE047256B7}"/>
              </a:ext>
            </a:extLst>
          </p:cNvPr>
          <p:cNvSpPr/>
          <p:nvPr/>
        </p:nvSpPr>
        <p:spPr>
          <a:xfrm>
            <a:off x="5679301" y="3597198"/>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Elipse 29">
            <a:extLst>
              <a:ext uri="{FF2B5EF4-FFF2-40B4-BE49-F238E27FC236}">
                <a16:creationId xmlns="" xmlns:a16="http://schemas.microsoft.com/office/drawing/2014/main" id="{9B4061C6-E942-4031-81DC-BEFF0BA1F1CF}"/>
              </a:ext>
            </a:extLst>
          </p:cNvPr>
          <p:cNvSpPr/>
          <p:nvPr/>
        </p:nvSpPr>
        <p:spPr>
          <a:xfrm>
            <a:off x="6449017" y="3992241"/>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Elipse 30">
            <a:extLst>
              <a:ext uri="{FF2B5EF4-FFF2-40B4-BE49-F238E27FC236}">
                <a16:creationId xmlns="" xmlns:a16="http://schemas.microsoft.com/office/drawing/2014/main" id="{5726B605-D1D4-49C6-970F-22CE5532C0FA}"/>
              </a:ext>
            </a:extLst>
          </p:cNvPr>
          <p:cNvSpPr/>
          <p:nvPr/>
        </p:nvSpPr>
        <p:spPr>
          <a:xfrm>
            <a:off x="5558684" y="4023320"/>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Diagrama de flujo: terminador 31">
            <a:extLst>
              <a:ext uri="{FF2B5EF4-FFF2-40B4-BE49-F238E27FC236}">
                <a16:creationId xmlns="" xmlns:a16="http://schemas.microsoft.com/office/drawing/2014/main" id="{596C73AA-E7CB-47AF-AF68-4DB7114E3405}"/>
              </a:ext>
            </a:extLst>
          </p:cNvPr>
          <p:cNvSpPr/>
          <p:nvPr/>
        </p:nvSpPr>
        <p:spPr>
          <a:xfrm>
            <a:off x="5695041" y="4023320"/>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Diagrama de flujo: terminador 32">
            <a:extLst>
              <a:ext uri="{FF2B5EF4-FFF2-40B4-BE49-F238E27FC236}">
                <a16:creationId xmlns="" xmlns:a16="http://schemas.microsoft.com/office/drawing/2014/main" id="{9D8E964F-EA1D-42F8-999F-5385DEB7F152}"/>
              </a:ext>
            </a:extLst>
          </p:cNvPr>
          <p:cNvSpPr/>
          <p:nvPr/>
        </p:nvSpPr>
        <p:spPr>
          <a:xfrm>
            <a:off x="5695041" y="4206798"/>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Elipse 33">
            <a:extLst>
              <a:ext uri="{FF2B5EF4-FFF2-40B4-BE49-F238E27FC236}">
                <a16:creationId xmlns="" xmlns:a16="http://schemas.microsoft.com/office/drawing/2014/main" id="{D5F8D1AB-550F-46A0-A0C4-ADF284FF1F1E}"/>
              </a:ext>
            </a:extLst>
          </p:cNvPr>
          <p:cNvSpPr/>
          <p:nvPr/>
        </p:nvSpPr>
        <p:spPr>
          <a:xfrm>
            <a:off x="6450767" y="4629322"/>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34">
            <a:extLst>
              <a:ext uri="{FF2B5EF4-FFF2-40B4-BE49-F238E27FC236}">
                <a16:creationId xmlns="" xmlns:a16="http://schemas.microsoft.com/office/drawing/2014/main" id="{3C0FDB96-CEF1-4E15-8A96-F6FC7A767478}"/>
              </a:ext>
            </a:extLst>
          </p:cNvPr>
          <p:cNvSpPr/>
          <p:nvPr/>
        </p:nvSpPr>
        <p:spPr>
          <a:xfrm>
            <a:off x="5560434" y="4660401"/>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Diagrama de flujo: terminador 35">
            <a:extLst>
              <a:ext uri="{FF2B5EF4-FFF2-40B4-BE49-F238E27FC236}">
                <a16:creationId xmlns="" xmlns:a16="http://schemas.microsoft.com/office/drawing/2014/main" id="{CC56B203-941C-47C0-BB2B-EE3CD54F50F0}"/>
              </a:ext>
            </a:extLst>
          </p:cNvPr>
          <p:cNvSpPr/>
          <p:nvPr/>
        </p:nvSpPr>
        <p:spPr>
          <a:xfrm>
            <a:off x="5696791" y="4660401"/>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Diagrama de flujo: terminador 36">
            <a:extLst>
              <a:ext uri="{FF2B5EF4-FFF2-40B4-BE49-F238E27FC236}">
                <a16:creationId xmlns="" xmlns:a16="http://schemas.microsoft.com/office/drawing/2014/main" id="{3A3BB941-03E7-4E0E-9460-C32B0ABC3D6C}"/>
              </a:ext>
            </a:extLst>
          </p:cNvPr>
          <p:cNvSpPr/>
          <p:nvPr/>
        </p:nvSpPr>
        <p:spPr>
          <a:xfrm>
            <a:off x="5696791" y="4843879"/>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37">
            <a:extLst>
              <a:ext uri="{FF2B5EF4-FFF2-40B4-BE49-F238E27FC236}">
                <a16:creationId xmlns="" xmlns:a16="http://schemas.microsoft.com/office/drawing/2014/main" id="{B8160724-B7CD-44FB-AD6C-235B3FD3123F}"/>
              </a:ext>
            </a:extLst>
          </p:cNvPr>
          <p:cNvSpPr/>
          <p:nvPr/>
        </p:nvSpPr>
        <p:spPr>
          <a:xfrm>
            <a:off x="6436527" y="5193952"/>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Elipse 38">
            <a:extLst>
              <a:ext uri="{FF2B5EF4-FFF2-40B4-BE49-F238E27FC236}">
                <a16:creationId xmlns="" xmlns:a16="http://schemas.microsoft.com/office/drawing/2014/main" id="{80470656-E66D-4EBE-B832-0817153FF624}"/>
              </a:ext>
            </a:extLst>
          </p:cNvPr>
          <p:cNvSpPr/>
          <p:nvPr/>
        </p:nvSpPr>
        <p:spPr>
          <a:xfrm>
            <a:off x="5546194" y="5225031"/>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Diagrama de flujo: terminador 39">
            <a:extLst>
              <a:ext uri="{FF2B5EF4-FFF2-40B4-BE49-F238E27FC236}">
                <a16:creationId xmlns="" xmlns:a16="http://schemas.microsoft.com/office/drawing/2014/main" id="{DD552386-2185-4E0D-BA84-1000A91B555B}"/>
              </a:ext>
            </a:extLst>
          </p:cNvPr>
          <p:cNvSpPr/>
          <p:nvPr/>
        </p:nvSpPr>
        <p:spPr>
          <a:xfrm>
            <a:off x="5682551" y="5225031"/>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Diagrama de flujo: terminador 40">
            <a:extLst>
              <a:ext uri="{FF2B5EF4-FFF2-40B4-BE49-F238E27FC236}">
                <a16:creationId xmlns="" xmlns:a16="http://schemas.microsoft.com/office/drawing/2014/main" id="{1D0DF36E-C4CD-4AF1-BCD8-04F7043EF3F0}"/>
              </a:ext>
            </a:extLst>
          </p:cNvPr>
          <p:cNvSpPr/>
          <p:nvPr/>
        </p:nvSpPr>
        <p:spPr>
          <a:xfrm>
            <a:off x="5682551" y="5408509"/>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Elipse 41">
            <a:extLst>
              <a:ext uri="{FF2B5EF4-FFF2-40B4-BE49-F238E27FC236}">
                <a16:creationId xmlns="" xmlns:a16="http://schemas.microsoft.com/office/drawing/2014/main" id="{F0AFFC17-214B-46D7-BF2B-F063B3E7C1AB}"/>
              </a:ext>
            </a:extLst>
          </p:cNvPr>
          <p:cNvSpPr/>
          <p:nvPr/>
        </p:nvSpPr>
        <p:spPr>
          <a:xfrm>
            <a:off x="6424037" y="5706112"/>
            <a:ext cx="288758" cy="288758"/>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Elipse 42">
            <a:extLst>
              <a:ext uri="{FF2B5EF4-FFF2-40B4-BE49-F238E27FC236}">
                <a16:creationId xmlns="" xmlns:a16="http://schemas.microsoft.com/office/drawing/2014/main" id="{EB08BFA0-EC5E-4548-BAE4-D61CB518C411}"/>
              </a:ext>
            </a:extLst>
          </p:cNvPr>
          <p:cNvSpPr/>
          <p:nvPr/>
        </p:nvSpPr>
        <p:spPr>
          <a:xfrm>
            <a:off x="5533704" y="5737191"/>
            <a:ext cx="272714" cy="226600"/>
          </a:xfrm>
          <a:prstGeom prst="ellipse">
            <a:avLst/>
          </a:prstGeom>
          <a:solidFill>
            <a:srgbClr val="002060"/>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Diagrama de flujo: terminador 43">
            <a:extLst>
              <a:ext uri="{FF2B5EF4-FFF2-40B4-BE49-F238E27FC236}">
                <a16:creationId xmlns="" xmlns:a16="http://schemas.microsoft.com/office/drawing/2014/main" id="{ABCCEA9A-754D-488F-A2C1-1734F0FC3188}"/>
              </a:ext>
            </a:extLst>
          </p:cNvPr>
          <p:cNvSpPr/>
          <p:nvPr/>
        </p:nvSpPr>
        <p:spPr>
          <a:xfrm>
            <a:off x="5670061" y="5737191"/>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Diagrama de flujo: terminador 44">
            <a:extLst>
              <a:ext uri="{FF2B5EF4-FFF2-40B4-BE49-F238E27FC236}">
                <a16:creationId xmlns="" xmlns:a16="http://schemas.microsoft.com/office/drawing/2014/main" id="{895795FE-369C-4D3A-9BD1-26B0A09B7CDD}"/>
              </a:ext>
            </a:extLst>
          </p:cNvPr>
          <p:cNvSpPr/>
          <p:nvPr/>
        </p:nvSpPr>
        <p:spPr>
          <a:xfrm>
            <a:off x="5670061" y="5920669"/>
            <a:ext cx="898355" cy="45719"/>
          </a:xfrm>
          <a:prstGeom prst="flowChartTerminator">
            <a:avLst/>
          </a:prstGeom>
          <a:gradFill flip="none" rotWithShape="1">
            <a:gsLst>
              <a:gs pos="77000">
                <a:schemeClr val="bg1">
                  <a:lumMod val="85000"/>
                </a:schemeClr>
              </a:gs>
              <a:gs pos="30000">
                <a:schemeClr val="bg1">
                  <a:lumMod val="95000"/>
                </a:schemeClr>
              </a:gs>
              <a:gs pos="0">
                <a:schemeClr val="bg2">
                  <a:lumMod val="75000"/>
                </a:schemeClr>
              </a:gs>
              <a:gs pos="100000">
                <a:schemeClr val="bg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4" name="Imagen 53">
            <a:extLst>
              <a:ext uri="{FF2B5EF4-FFF2-40B4-BE49-F238E27FC236}">
                <a16:creationId xmlns="" xmlns:a16="http://schemas.microsoft.com/office/drawing/2014/main" id="{5854E813-712D-4E0C-BD2C-B13BE67D6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186" y="2424053"/>
            <a:ext cx="3205530" cy="2205933"/>
          </a:xfrm>
          <a:prstGeom prst="rect">
            <a:avLst/>
          </a:prstGeom>
        </p:spPr>
      </p:pic>
      <p:sp>
        <p:nvSpPr>
          <p:cNvPr id="47" name="Rectángulo 46">
            <a:extLst>
              <a:ext uri="{FF2B5EF4-FFF2-40B4-BE49-F238E27FC236}">
                <a16:creationId xmlns="" xmlns:a16="http://schemas.microsoft.com/office/drawing/2014/main" id="{0874BC29-B075-42E3-B73C-5046FEE3F1AD}"/>
              </a:ext>
            </a:extLst>
          </p:cNvPr>
          <p:cNvSpPr/>
          <p:nvPr/>
        </p:nvSpPr>
        <p:spPr>
          <a:xfrm>
            <a:off x="1334125" y="891612"/>
            <a:ext cx="4063220" cy="5103258"/>
          </a:xfrm>
          <a:prstGeom prst="rect">
            <a:avLst/>
          </a:prstGeom>
          <a:gradFill>
            <a:gsLst>
              <a:gs pos="0">
                <a:schemeClr val="bg1"/>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C" dirty="0">
                <a:solidFill>
                  <a:srgbClr val="FF0000"/>
                </a:solidFill>
                <a:latin typeface="Berlin Sans FB Demi" panose="020E0802020502020306" pitchFamily="34" charset="0"/>
              </a:rPr>
              <a:t>Anacronismo: </a:t>
            </a:r>
            <a:r>
              <a:rPr lang="es-EC" dirty="0">
                <a:solidFill>
                  <a:schemeClr val="accent1">
                    <a:lumMod val="75000"/>
                  </a:schemeClr>
                </a:solidFill>
                <a:latin typeface="Berlin Sans FB Demi" panose="020E0802020502020306" pitchFamily="34" charset="0"/>
              </a:rPr>
              <a:t>Hecho o circunstancia actual que no es actual sino propia o característica de las costumbres del pasado </a:t>
            </a:r>
          </a:p>
          <a:p>
            <a:pPr algn="just"/>
            <a:r>
              <a:rPr lang="es-EC" dirty="0">
                <a:solidFill>
                  <a:srgbClr val="FF0000"/>
                </a:solidFill>
                <a:latin typeface="Berlin Sans FB Demi" panose="020E0802020502020306" pitchFamily="34" charset="0"/>
              </a:rPr>
              <a:t>Contemporáneo:</a:t>
            </a:r>
            <a:r>
              <a:rPr lang="es-EC" dirty="0">
                <a:solidFill>
                  <a:schemeClr val="accent1">
                    <a:lumMod val="75000"/>
                  </a:schemeClr>
                </a:solidFill>
                <a:latin typeface="Berlin Sans FB Demi" panose="020E0802020502020306" pitchFamily="34" charset="0"/>
              </a:rPr>
              <a:t> Que vive en la misma época que otra persona o en la época en la que se produce un suceso que se menciona</a:t>
            </a:r>
          </a:p>
          <a:p>
            <a:pPr algn="just"/>
            <a:r>
              <a:rPr lang="es-EC" dirty="0">
                <a:solidFill>
                  <a:srgbClr val="FF0000"/>
                </a:solidFill>
                <a:latin typeface="Berlin Sans FB Demi" panose="020E0802020502020306" pitchFamily="34" charset="0"/>
              </a:rPr>
              <a:t>Retrógrada:</a:t>
            </a:r>
            <a:r>
              <a:rPr lang="es-EC" dirty="0">
                <a:solidFill>
                  <a:schemeClr val="accent1">
                    <a:lumMod val="75000"/>
                  </a:schemeClr>
                </a:solidFill>
                <a:latin typeface="Berlin Sans FB Demi" panose="020E0802020502020306" pitchFamily="34" charset="0"/>
              </a:rPr>
              <a:t> Que retrocede, partidario de ideas o instituciones políticas o sociales propias de tiempos pasados</a:t>
            </a:r>
          </a:p>
          <a:p>
            <a:pPr algn="just"/>
            <a:r>
              <a:rPr lang="es-EC" dirty="0">
                <a:solidFill>
                  <a:srgbClr val="FF0000"/>
                </a:solidFill>
                <a:latin typeface="Berlin Sans FB Demi" panose="020E0802020502020306" pitchFamily="34" charset="0"/>
              </a:rPr>
              <a:t>Perpetuarlas:</a:t>
            </a:r>
            <a:r>
              <a:rPr lang="es-EC" dirty="0">
                <a:solidFill>
                  <a:schemeClr val="accent1">
                    <a:lumMod val="75000"/>
                  </a:schemeClr>
                </a:solidFill>
                <a:latin typeface="Berlin Sans FB Demi" panose="020E0802020502020306" pitchFamily="34" charset="0"/>
              </a:rPr>
              <a:t> Hacer que una cosa dure siempre o mucho tiempo</a:t>
            </a:r>
          </a:p>
          <a:p>
            <a:pPr algn="just"/>
            <a:r>
              <a:rPr lang="es-EC" dirty="0">
                <a:solidFill>
                  <a:srgbClr val="FF0000"/>
                </a:solidFill>
                <a:latin typeface="Berlin Sans FB Demi" panose="020E0802020502020306" pitchFamily="34" charset="0"/>
              </a:rPr>
              <a:t>Empíricos: </a:t>
            </a:r>
            <a:r>
              <a:rPr lang="es-EC" dirty="0">
                <a:solidFill>
                  <a:schemeClr val="accent1">
                    <a:lumMod val="75000"/>
                  </a:schemeClr>
                </a:solidFill>
                <a:latin typeface="Berlin Sans FB Demi" panose="020E0802020502020306" pitchFamily="34" charset="0"/>
              </a:rPr>
              <a:t>Que está basado en la experiencia y en la observación de los </a:t>
            </a:r>
            <a:r>
              <a:rPr lang="es-EC" dirty="0" smtClean="0">
                <a:solidFill>
                  <a:schemeClr val="accent1">
                    <a:lumMod val="75000"/>
                  </a:schemeClr>
                </a:solidFill>
                <a:latin typeface="Berlin Sans FB Demi" panose="020E0802020502020306" pitchFamily="34" charset="0"/>
              </a:rPr>
              <a:t>hechos.</a:t>
            </a:r>
            <a:endParaRPr lang="es-EC" dirty="0">
              <a:solidFill>
                <a:schemeClr val="accent1">
                  <a:lumMod val="75000"/>
                </a:schemeClr>
              </a:solidFill>
              <a:latin typeface="Berlin Sans FB Demi" panose="020E0802020502020306" pitchFamily="34" charset="0"/>
            </a:endParaRPr>
          </a:p>
        </p:txBody>
      </p:sp>
      <p:pic>
        <p:nvPicPr>
          <p:cNvPr id="56" name="Imagen 55">
            <a:extLst>
              <a:ext uri="{FF2B5EF4-FFF2-40B4-BE49-F238E27FC236}">
                <a16:creationId xmlns="" xmlns:a16="http://schemas.microsoft.com/office/drawing/2014/main" id="{3B22105A-F3D8-4E71-9E14-BB5F2C989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0702" y="2604195"/>
            <a:ext cx="3155425" cy="1986006"/>
          </a:xfrm>
          <a:prstGeom prst="rect">
            <a:avLst/>
          </a:prstGeom>
        </p:spPr>
      </p:pic>
      <p:sp>
        <p:nvSpPr>
          <p:cNvPr id="48" name="Rectángulo 47">
            <a:extLst>
              <a:ext uri="{FF2B5EF4-FFF2-40B4-BE49-F238E27FC236}">
                <a16:creationId xmlns="" xmlns:a16="http://schemas.microsoft.com/office/drawing/2014/main" id="{40D90939-117D-4092-84EE-E99A904A6668}"/>
              </a:ext>
            </a:extLst>
          </p:cNvPr>
          <p:cNvSpPr/>
          <p:nvPr/>
        </p:nvSpPr>
        <p:spPr>
          <a:xfrm>
            <a:off x="6743243" y="853709"/>
            <a:ext cx="4063220" cy="2839334"/>
          </a:xfrm>
          <a:prstGeom prst="rect">
            <a:avLst/>
          </a:prstGeom>
          <a:gradFill>
            <a:gsLst>
              <a:gs pos="0">
                <a:schemeClr val="bg1">
                  <a:alpha val="3800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C" dirty="0">
                <a:solidFill>
                  <a:srgbClr val="FF0000"/>
                </a:solidFill>
                <a:latin typeface="Berlin Sans FB Demi" panose="020E0802020502020306" pitchFamily="34" charset="0"/>
              </a:rPr>
              <a:t>Dicotómica: </a:t>
            </a:r>
            <a:r>
              <a:rPr lang="es-EC" dirty="0">
                <a:solidFill>
                  <a:schemeClr val="accent1">
                    <a:lumMod val="75000"/>
                  </a:schemeClr>
                </a:solidFill>
                <a:latin typeface="Berlin Sans FB Demi" panose="020E0802020502020306" pitchFamily="34" charset="0"/>
              </a:rPr>
              <a:t>División de un concepto o una materia teórica en dos aspectos, especialmente cuando son opuestos o están muy diferenciados entre sí </a:t>
            </a:r>
          </a:p>
          <a:p>
            <a:pPr algn="just"/>
            <a:r>
              <a:rPr lang="es-EC" dirty="0">
                <a:solidFill>
                  <a:srgbClr val="FF0000"/>
                </a:solidFill>
                <a:latin typeface="Berlin Sans FB Demi" panose="020E0802020502020306" pitchFamily="34" charset="0"/>
              </a:rPr>
              <a:t>Demócratas: </a:t>
            </a:r>
            <a:r>
              <a:rPr lang="es-EC" dirty="0">
                <a:solidFill>
                  <a:schemeClr val="accent1">
                    <a:lumMod val="75000"/>
                  </a:schemeClr>
                </a:solidFill>
                <a:latin typeface="Berlin Sans FB Demi" panose="020E0802020502020306" pitchFamily="34" charset="0"/>
              </a:rPr>
              <a:t>De la democracia o relacionado con ella</a:t>
            </a:r>
          </a:p>
          <a:p>
            <a:pPr algn="just"/>
            <a:r>
              <a:rPr lang="es-EC" dirty="0">
                <a:solidFill>
                  <a:srgbClr val="FF0000"/>
                </a:solidFill>
                <a:latin typeface="Berlin Sans FB Demi" panose="020E0802020502020306" pitchFamily="34" charset="0"/>
              </a:rPr>
              <a:t>Superflua: </a:t>
            </a:r>
            <a:r>
              <a:rPr lang="es-EC" dirty="0">
                <a:solidFill>
                  <a:schemeClr val="accent1">
                    <a:lumMod val="75000"/>
                  </a:schemeClr>
                </a:solidFill>
                <a:latin typeface="Berlin Sans FB Demi" panose="020E0802020502020306" pitchFamily="34" charset="0"/>
              </a:rPr>
              <a:t>Que no cumple ni desempeña una función </a:t>
            </a:r>
          </a:p>
          <a:p>
            <a:pPr algn="just"/>
            <a:endParaRPr lang="es-ES" dirty="0">
              <a:solidFill>
                <a:schemeClr val="accent1">
                  <a:lumMod val="75000"/>
                </a:schemeClr>
              </a:solidFill>
              <a:latin typeface="Berlin Sans FB Demi" panose="020E0802020502020306" pitchFamily="34" charset="0"/>
            </a:endParaRPr>
          </a:p>
          <a:p>
            <a:pPr algn="just"/>
            <a:endParaRPr lang="es-EC" spc="-1" dirty="0">
              <a:solidFill>
                <a:schemeClr val="accent1">
                  <a:lumMod val="75000"/>
                </a:schemeClr>
              </a:solidFill>
              <a:latin typeface="Berlin Sans FB Demi" panose="020E0802020502020306" pitchFamily="34" charset="0"/>
            </a:endParaRPr>
          </a:p>
        </p:txBody>
      </p:sp>
      <p:sp>
        <p:nvSpPr>
          <p:cNvPr id="46" name="Rectángulo: esquinas redondeadas 45">
            <a:extLst>
              <a:ext uri="{FF2B5EF4-FFF2-40B4-BE49-F238E27FC236}">
                <a16:creationId xmlns="" xmlns:a16="http://schemas.microsoft.com/office/drawing/2014/main" id="{C5656951-FE0E-48A9-B6AE-B1FEDF61E24D}"/>
              </a:ext>
            </a:extLst>
          </p:cNvPr>
          <p:cNvSpPr/>
          <p:nvPr/>
        </p:nvSpPr>
        <p:spPr>
          <a:xfrm>
            <a:off x="10218822" y="165306"/>
            <a:ext cx="1941095" cy="6863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C" sz="2400" dirty="0">
                <a:latin typeface="Berlin Sans FB Demi" panose="020E0802020502020306" pitchFamily="34" charset="0"/>
              </a:rPr>
              <a:t>Vocabulario</a:t>
            </a:r>
            <a:endParaRPr lang="es-ES" sz="2400" dirty="0">
              <a:latin typeface="Berlin Sans FB Demi" panose="020E0802020502020306" pitchFamily="34" charset="0"/>
            </a:endParaRPr>
          </a:p>
        </p:txBody>
      </p:sp>
    </p:spTree>
    <p:extLst>
      <p:ext uri="{BB962C8B-B14F-4D97-AF65-F5344CB8AC3E}">
        <p14:creationId xmlns:p14="http://schemas.microsoft.com/office/powerpoint/2010/main" val="4222160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C926514C-B727-4A2C-A388-4513988840E0}"/>
              </a:ext>
            </a:extLst>
          </p:cNvPr>
          <p:cNvSpPr>
            <a:spLocks noGrp="1"/>
          </p:cNvSpPr>
          <p:nvPr>
            <p:ph type="title"/>
          </p:nvPr>
        </p:nvSpPr>
        <p:spPr>
          <a:xfrm>
            <a:off x="1470088" y="94864"/>
            <a:ext cx="9883712" cy="1325563"/>
          </a:xfrm>
        </p:spPr>
        <p:txBody>
          <a:bodyPr/>
          <a:lstStyle/>
          <a:p>
            <a:pPr algn="ctr"/>
            <a:r>
              <a:rPr lang="es-EC" dirty="0"/>
              <a:t>Teoría del Dominio de Sí </a:t>
            </a:r>
            <a:endParaRPr lang="es-419" dirty="0"/>
          </a:p>
        </p:txBody>
      </p:sp>
      <p:sp>
        <p:nvSpPr>
          <p:cNvPr id="5" name="Marcador de contenido 2">
            <a:extLst>
              <a:ext uri="{FF2B5EF4-FFF2-40B4-BE49-F238E27FC236}">
                <a16:creationId xmlns:a16="http://schemas.microsoft.com/office/drawing/2014/main" xmlns="" id="{E67FF367-51F0-4307-B331-8ADC208729C1}"/>
              </a:ext>
            </a:extLst>
          </p:cNvPr>
          <p:cNvSpPr>
            <a:spLocks noGrp="1"/>
          </p:cNvSpPr>
          <p:nvPr>
            <p:ph idx="1"/>
          </p:nvPr>
        </p:nvSpPr>
        <p:spPr>
          <a:xfrm>
            <a:off x="7043738" y="1841608"/>
            <a:ext cx="4941856" cy="4351338"/>
          </a:xfrm>
        </p:spPr>
        <p:txBody>
          <a:bodyPr>
            <a:normAutofit fontScale="85000" lnSpcReduction="20000"/>
          </a:bodyPr>
          <a:lstStyle/>
          <a:p>
            <a:pPr marL="0" indent="0">
              <a:buNone/>
            </a:pPr>
            <a:r>
              <a:rPr lang="es-EC" dirty="0"/>
              <a:t>supone</a:t>
            </a:r>
          </a:p>
          <a:p>
            <a:pPr marL="0" indent="0">
              <a:buNone/>
            </a:pPr>
            <a:r>
              <a:rPr lang="es-419" dirty="0"/>
              <a:t>La libertad como deber es, al mismo tiempo, “auto liberación” y “autorrealización” puede, incluso, realizarse a pesar de los propios sujetos liberados y realizados, en la medida en que el yo racional se identifique con un yo supraindividual que nos libera sin nuestro consentimiento.</a:t>
            </a:r>
          </a:p>
          <a:p>
            <a:pPr marL="0" indent="0">
              <a:buNone/>
            </a:pPr>
            <a:endParaRPr lang="es-419" dirty="0"/>
          </a:p>
          <a:p>
            <a:pPr marL="0" indent="0">
              <a:buNone/>
            </a:pPr>
            <a:r>
              <a:rPr lang="es-419" dirty="0"/>
              <a:t>Este sería el caso de los sujetos “Cuya razón está dormida… que no entienden las verdaderas necesidades de sus propios yos verdaderos</a:t>
            </a:r>
            <a:endParaRPr lang="es-EC" dirty="0"/>
          </a:p>
        </p:txBody>
      </p:sp>
      <p:sp>
        <p:nvSpPr>
          <p:cNvPr id="6" name="Rectángulo 5">
            <a:extLst>
              <a:ext uri="{FF2B5EF4-FFF2-40B4-BE49-F238E27FC236}">
                <a16:creationId xmlns:a16="http://schemas.microsoft.com/office/drawing/2014/main" xmlns="" id="{A1AB44FB-2254-4925-94AC-F9F61F1B1E87}"/>
              </a:ext>
            </a:extLst>
          </p:cNvPr>
          <p:cNvSpPr/>
          <p:nvPr/>
        </p:nvSpPr>
        <p:spPr>
          <a:xfrm>
            <a:off x="815937" y="33037"/>
            <a:ext cx="11281367" cy="355107"/>
          </a:xfrm>
          <a:prstGeom prst="rect">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419" dirty="0"/>
          </a:p>
        </p:txBody>
      </p:sp>
      <p:sp>
        <p:nvSpPr>
          <p:cNvPr id="7" name="Rectángulo 6">
            <a:extLst>
              <a:ext uri="{FF2B5EF4-FFF2-40B4-BE49-F238E27FC236}">
                <a16:creationId xmlns:a16="http://schemas.microsoft.com/office/drawing/2014/main" xmlns="" id="{F2B6B04F-2383-4204-B822-A06F3E00254B}"/>
              </a:ext>
            </a:extLst>
          </p:cNvPr>
          <p:cNvSpPr/>
          <p:nvPr/>
        </p:nvSpPr>
        <p:spPr>
          <a:xfrm>
            <a:off x="6878244" y="6471821"/>
            <a:ext cx="5107350" cy="291315"/>
          </a:xfrm>
          <a:prstGeom prst="rect">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419" dirty="0"/>
          </a:p>
        </p:txBody>
      </p:sp>
      <p:graphicFrame>
        <p:nvGraphicFramePr>
          <p:cNvPr id="12" name="Diagrama 11">
            <a:extLst>
              <a:ext uri="{FF2B5EF4-FFF2-40B4-BE49-F238E27FC236}">
                <a16:creationId xmlns:a16="http://schemas.microsoft.com/office/drawing/2014/main" xmlns="" id="{C340985F-029D-4FB3-A607-764C2A9563CA}"/>
              </a:ext>
            </a:extLst>
          </p:cNvPr>
          <p:cNvGraphicFramePr/>
          <p:nvPr>
            <p:extLst>
              <p:ext uri="{D42A27DB-BD31-4B8C-83A1-F6EECF244321}">
                <p14:modId xmlns:p14="http://schemas.microsoft.com/office/powerpoint/2010/main" val="3416306416"/>
              </p:ext>
            </p:extLst>
          </p:nvPr>
        </p:nvGraphicFramePr>
        <p:xfrm>
          <a:off x="-825624" y="1233996"/>
          <a:ext cx="8176334" cy="5344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0970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C0A17B3A-E6D1-4597-9C1B-0D87BAEA6D4F}"/>
              </a:ext>
            </a:extLst>
          </p:cNvPr>
          <p:cNvSpPr>
            <a:spLocks noGrp="1"/>
          </p:cNvSpPr>
          <p:nvPr>
            <p:ph type="title"/>
          </p:nvPr>
        </p:nvSpPr>
        <p:spPr>
          <a:xfrm>
            <a:off x="360946" y="502737"/>
            <a:ext cx="11470105" cy="1722772"/>
          </a:xfrm>
        </p:spPr>
        <p:txBody>
          <a:bodyPr>
            <a:normAutofit fontScale="90000"/>
          </a:bodyPr>
          <a:lstStyle/>
          <a:p>
            <a:pPr algn="ctr"/>
            <a:r>
              <a:rPr lang="es-EC" dirty="0"/>
              <a:t>Lo que se debe querer es entonces lo que las leyes permiten, y lo que no se debe querer, aquello que prohíben. </a:t>
            </a:r>
            <a:endParaRPr lang="es-419" dirty="0"/>
          </a:p>
        </p:txBody>
      </p:sp>
      <p:sp>
        <p:nvSpPr>
          <p:cNvPr id="5" name="Marcador de contenido 2">
            <a:extLst>
              <a:ext uri="{FF2B5EF4-FFF2-40B4-BE49-F238E27FC236}">
                <a16:creationId xmlns:a16="http://schemas.microsoft.com/office/drawing/2014/main" xmlns="" id="{B3CD9F5F-DA79-4917-A8B0-95C816E5BF40}"/>
              </a:ext>
            </a:extLst>
          </p:cNvPr>
          <p:cNvSpPr>
            <a:spLocks noGrp="1"/>
          </p:cNvSpPr>
          <p:nvPr>
            <p:ph idx="1"/>
          </p:nvPr>
        </p:nvSpPr>
        <p:spPr>
          <a:xfrm>
            <a:off x="838199" y="3429000"/>
            <a:ext cx="10515600" cy="2153654"/>
          </a:xfrm>
          <a:solidFill>
            <a:srgbClr val="FF99FF"/>
          </a:solidFill>
          <a:ln>
            <a:solidFill>
              <a:schemeClr val="bg1"/>
            </a:solidFill>
          </a:ln>
        </p:spPr>
        <p:style>
          <a:lnRef idx="2">
            <a:schemeClr val="accent6"/>
          </a:lnRef>
          <a:fillRef idx="1">
            <a:schemeClr val="lt1"/>
          </a:fillRef>
          <a:effectRef idx="0">
            <a:schemeClr val="accent6"/>
          </a:effectRef>
          <a:fontRef idx="minor">
            <a:schemeClr val="dk1"/>
          </a:fontRef>
        </p:style>
        <p:txBody>
          <a:bodyPr/>
          <a:lstStyle/>
          <a:p>
            <a:r>
              <a:rPr lang="es-EC" dirty="0"/>
              <a:t>Si la libertad consiste en “Poder hacer” lo permitido por la ley y “no ser obligado a hacer "lo prohibido, entonces no basta con la sola existencia de la ley; también es necesario que ningún hombre tenga el poder suficiente para regular la vida de los demás al margen o encontrar de lo que ella estable</a:t>
            </a:r>
            <a:endParaRPr lang="es-419" dirty="0"/>
          </a:p>
        </p:txBody>
      </p:sp>
      <p:sp>
        <p:nvSpPr>
          <p:cNvPr id="6" name="Flecha: hacia abajo 3">
            <a:extLst>
              <a:ext uri="{FF2B5EF4-FFF2-40B4-BE49-F238E27FC236}">
                <a16:creationId xmlns:a16="http://schemas.microsoft.com/office/drawing/2014/main" xmlns="" id="{ED064A0A-A7A5-484F-BBC5-5E89B683CB18}"/>
              </a:ext>
            </a:extLst>
          </p:cNvPr>
          <p:cNvSpPr/>
          <p:nvPr/>
        </p:nvSpPr>
        <p:spPr>
          <a:xfrm>
            <a:off x="5513771" y="2334827"/>
            <a:ext cx="1164453" cy="1094173"/>
          </a:xfrm>
          <a:prstGeom prst="downArrow">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419" dirty="0"/>
          </a:p>
        </p:txBody>
      </p:sp>
    </p:spTree>
    <p:extLst>
      <p:ext uri="{BB962C8B-B14F-4D97-AF65-F5344CB8AC3E}">
        <p14:creationId xmlns:p14="http://schemas.microsoft.com/office/powerpoint/2010/main" val="3287385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71F27168-5E83-42C4-9417-907902E3D737}"/>
              </a:ext>
            </a:extLst>
          </p:cNvPr>
          <p:cNvSpPr>
            <a:spLocks noGrp="1"/>
          </p:cNvSpPr>
          <p:nvPr>
            <p:ph type="title"/>
          </p:nvPr>
        </p:nvSpPr>
        <p:spPr>
          <a:xfrm>
            <a:off x="838200" y="214205"/>
            <a:ext cx="10515600" cy="1325563"/>
          </a:xfrm>
        </p:spPr>
        <p:txBody>
          <a:bodyPr/>
          <a:lstStyle/>
          <a:p>
            <a:r>
              <a:rPr lang="es-EC" dirty="0"/>
              <a:t>Montesquieu nos dice: </a:t>
            </a:r>
            <a:endParaRPr lang="es-419" dirty="0"/>
          </a:p>
        </p:txBody>
      </p:sp>
      <p:sp>
        <p:nvSpPr>
          <p:cNvPr id="5" name="Triángulo rectángulo 4">
            <a:extLst>
              <a:ext uri="{FF2B5EF4-FFF2-40B4-BE49-F238E27FC236}">
                <a16:creationId xmlns:a16="http://schemas.microsoft.com/office/drawing/2014/main" xmlns="" id="{B7C435BF-3EDD-4676-A6E8-4F77253C8A51}"/>
              </a:ext>
            </a:extLst>
          </p:cNvPr>
          <p:cNvSpPr/>
          <p:nvPr/>
        </p:nvSpPr>
        <p:spPr>
          <a:xfrm rot="10800000">
            <a:off x="9556442" y="71021"/>
            <a:ext cx="2539013" cy="2183907"/>
          </a:xfrm>
          <a:prstGeom prst="rtTriangle">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419" dirty="0"/>
          </a:p>
        </p:txBody>
      </p:sp>
      <p:sp>
        <p:nvSpPr>
          <p:cNvPr id="6" name="Triángulo rectángulo 5">
            <a:extLst>
              <a:ext uri="{FF2B5EF4-FFF2-40B4-BE49-F238E27FC236}">
                <a16:creationId xmlns:a16="http://schemas.microsoft.com/office/drawing/2014/main" xmlns="" id="{2E0952F2-1395-451A-8B3F-9B0AB785C2C8}"/>
              </a:ext>
            </a:extLst>
          </p:cNvPr>
          <p:cNvSpPr/>
          <p:nvPr/>
        </p:nvSpPr>
        <p:spPr>
          <a:xfrm>
            <a:off x="53636" y="4163627"/>
            <a:ext cx="3914682" cy="2658287"/>
          </a:xfrm>
          <a:prstGeom prst="rtTriangle">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419" dirty="0"/>
          </a:p>
        </p:txBody>
      </p:sp>
      <p:graphicFrame>
        <p:nvGraphicFramePr>
          <p:cNvPr id="7" name="Diagrama 6">
            <a:extLst>
              <a:ext uri="{FF2B5EF4-FFF2-40B4-BE49-F238E27FC236}">
                <a16:creationId xmlns:a16="http://schemas.microsoft.com/office/drawing/2014/main" xmlns="" id="{E06AB62C-5E42-4D3A-9699-334C886D1E27}"/>
              </a:ext>
            </a:extLst>
          </p:cNvPr>
          <p:cNvGraphicFramePr/>
          <p:nvPr>
            <p:extLst>
              <p:ext uri="{D42A27DB-BD31-4B8C-83A1-F6EECF244321}">
                <p14:modId xmlns:p14="http://schemas.microsoft.com/office/powerpoint/2010/main" val="3019044022"/>
              </p:ext>
            </p:extLst>
          </p:nvPr>
        </p:nvGraphicFramePr>
        <p:xfrm>
          <a:off x="498629" y="1633491"/>
          <a:ext cx="11194742" cy="4442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7894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xmlns="" id="{D0B3ECE1-D15C-4812-97D5-408F726FD43D}"/>
              </a:ext>
            </a:extLst>
          </p:cNvPr>
          <p:cNvSpPr>
            <a:spLocks noGrp="1"/>
          </p:cNvSpPr>
          <p:nvPr>
            <p:ph type="title"/>
          </p:nvPr>
        </p:nvSpPr>
        <p:spPr>
          <a:xfrm>
            <a:off x="838200" y="507168"/>
            <a:ext cx="10515600" cy="1325563"/>
          </a:xfrm>
        </p:spPr>
        <p:txBody>
          <a:bodyPr/>
          <a:lstStyle/>
          <a:p>
            <a:r>
              <a:rPr lang="es-EC" b="1" dirty="0"/>
              <a:t>Para concluir </a:t>
            </a:r>
            <a:endParaRPr lang="es-419" b="1" dirty="0"/>
          </a:p>
        </p:txBody>
      </p:sp>
      <p:sp>
        <p:nvSpPr>
          <p:cNvPr id="5" name="Marcador de contenido 2">
            <a:extLst>
              <a:ext uri="{FF2B5EF4-FFF2-40B4-BE49-F238E27FC236}">
                <a16:creationId xmlns:a16="http://schemas.microsoft.com/office/drawing/2014/main" xmlns="" id="{75DA78DB-7149-4999-A7AE-CA8A4B70F6C0}"/>
              </a:ext>
            </a:extLst>
          </p:cNvPr>
          <p:cNvSpPr>
            <a:spLocks noGrp="1"/>
          </p:cNvSpPr>
          <p:nvPr>
            <p:ph idx="1"/>
          </p:nvPr>
        </p:nvSpPr>
        <p:spPr>
          <a:xfrm>
            <a:off x="838200" y="2606860"/>
            <a:ext cx="6556899" cy="3429956"/>
          </a:xfrm>
          <a:solidFill>
            <a:srgbClr val="99FF99"/>
          </a:solidFill>
        </p:spPr>
        <p:txBody>
          <a:bodyPr>
            <a:normAutofit/>
          </a:bodyPr>
          <a:lstStyle/>
          <a:p>
            <a:r>
              <a:rPr lang="es-419" dirty="0"/>
              <a:t>Ningún poder pueda imponerse a la voluntad individual, al margen o en contra de lo que establece la ley.</a:t>
            </a:r>
          </a:p>
          <a:p>
            <a:r>
              <a:rPr lang="es-419" dirty="0"/>
              <a:t>Montesquieu en sus definiciones de libertad nos dice, en “no verse forzado a hacer una cosa que la ley no ordena” y en que “ningún ciudadano pueda temer nada de otro”. </a:t>
            </a:r>
          </a:p>
        </p:txBody>
      </p:sp>
      <p:sp>
        <p:nvSpPr>
          <p:cNvPr id="6" name="Rectángulo 5">
            <a:extLst>
              <a:ext uri="{FF2B5EF4-FFF2-40B4-BE49-F238E27FC236}">
                <a16:creationId xmlns:a16="http://schemas.microsoft.com/office/drawing/2014/main" xmlns="" id="{F5BD5B95-ECF8-4EEB-84F0-1E3DF5D00337}"/>
              </a:ext>
            </a:extLst>
          </p:cNvPr>
          <p:cNvSpPr/>
          <p:nvPr/>
        </p:nvSpPr>
        <p:spPr>
          <a:xfrm>
            <a:off x="949911" y="1376039"/>
            <a:ext cx="2894120" cy="150920"/>
          </a:xfrm>
          <a:prstGeom prst="rect">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419" dirty="0"/>
          </a:p>
        </p:txBody>
      </p:sp>
      <p:sp>
        <p:nvSpPr>
          <p:cNvPr id="7" name="Triángulo rectángulo 6">
            <a:extLst>
              <a:ext uri="{FF2B5EF4-FFF2-40B4-BE49-F238E27FC236}">
                <a16:creationId xmlns:a16="http://schemas.microsoft.com/office/drawing/2014/main" xmlns="" id="{29A5F525-4E4D-4949-804A-1B74DC34FB6F}"/>
              </a:ext>
            </a:extLst>
          </p:cNvPr>
          <p:cNvSpPr/>
          <p:nvPr/>
        </p:nvSpPr>
        <p:spPr>
          <a:xfrm rot="10800000">
            <a:off x="6252840" y="97654"/>
            <a:ext cx="5823752" cy="4572000"/>
          </a:xfrm>
          <a:prstGeom prst="rtTriangle">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419" dirty="0"/>
          </a:p>
        </p:txBody>
      </p:sp>
      <p:sp>
        <p:nvSpPr>
          <p:cNvPr id="8" name="Triángulo rectángulo 7">
            <a:extLst>
              <a:ext uri="{FF2B5EF4-FFF2-40B4-BE49-F238E27FC236}">
                <a16:creationId xmlns:a16="http://schemas.microsoft.com/office/drawing/2014/main" xmlns="" id="{017E8D7B-2BE4-4367-A0E8-445CEEB802FF}"/>
              </a:ext>
            </a:extLst>
          </p:cNvPr>
          <p:cNvSpPr/>
          <p:nvPr/>
        </p:nvSpPr>
        <p:spPr>
          <a:xfrm rot="16200000">
            <a:off x="8615612" y="3299365"/>
            <a:ext cx="1681177" cy="5240783"/>
          </a:xfrm>
          <a:prstGeom prst="rtTriangle">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419" dirty="0"/>
          </a:p>
        </p:txBody>
      </p:sp>
    </p:spTree>
    <p:extLst>
      <p:ext uri="{BB962C8B-B14F-4D97-AF65-F5344CB8AC3E}">
        <p14:creationId xmlns:p14="http://schemas.microsoft.com/office/powerpoint/2010/main" val="166852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100000">
              <a:schemeClr val="tx2">
                <a:lumMod val="60000"/>
                <a:lumOff val="40000"/>
              </a:schemeClr>
            </a:gs>
          </a:gsLst>
          <a:lin ang="18900000" scaled="1"/>
          <a:tileRect/>
        </a:gradFill>
        <a:effectLst/>
      </p:bgPr>
    </p:bg>
    <p:spTree>
      <p:nvGrpSpPr>
        <p:cNvPr id="1" name=""/>
        <p:cNvGrpSpPr/>
        <p:nvPr/>
      </p:nvGrpSpPr>
      <p:grpSpPr>
        <a:xfrm>
          <a:off x="0" y="0"/>
          <a:ext cx="0" cy="0"/>
          <a:chOff x="0" y="0"/>
          <a:chExt cx="0" cy="0"/>
        </a:xfrm>
      </p:grpSpPr>
      <p:sp>
        <p:nvSpPr>
          <p:cNvPr id="18" name="Forma libre 17"/>
          <p:cNvSpPr/>
          <p:nvPr/>
        </p:nvSpPr>
        <p:spPr>
          <a:xfrm flipV="1">
            <a:off x="3000611" y="1094284"/>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15" name="Forma libre 14"/>
          <p:cNvSpPr/>
          <p:nvPr/>
        </p:nvSpPr>
        <p:spPr>
          <a:xfrm>
            <a:off x="2191440" y="374284"/>
            <a:ext cx="809172" cy="1440000"/>
          </a:xfrm>
          <a:custGeom>
            <a:avLst/>
            <a:gdLst>
              <a:gd name="connsiteX0" fmla="*/ 529772 w 809172"/>
              <a:gd name="connsiteY0" fmla="*/ 0 h 1059543"/>
              <a:gd name="connsiteX1" fmla="*/ 809172 w 809172"/>
              <a:gd name="connsiteY1" fmla="*/ 0 h 1059543"/>
              <a:gd name="connsiteX2" fmla="*/ 809172 w 809172"/>
              <a:gd name="connsiteY2" fmla="*/ 1059543 h 1059543"/>
              <a:gd name="connsiteX3" fmla="*/ 529772 w 809172"/>
              <a:gd name="connsiteY3" fmla="*/ 1059543 h 1059543"/>
              <a:gd name="connsiteX4" fmla="*/ 10763 w 809172"/>
              <a:gd name="connsiteY4" fmla="*/ 636539 h 1059543"/>
              <a:gd name="connsiteX5" fmla="*/ 0 w 809172"/>
              <a:gd name="connsiteY5" fmla="*/ 529772 h 1059543"/>
              <a:gd name="connsiteX6" fmla="*/ 10763 w 809172"/>
              <a:gd name="connsiteY6" fmla="*/ 423005 h 1059543"/>
              <a:gd name="connsiteX7" fmla="*/ 529772 w 809172"/>
              <a:gd name="connsiteY7" fmla="*/ 0 h 105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172" h="1059543">
                <a:moveTo>
                  <a:pt x="529772" y="0"/>
                </a:moveTo>
                <a:lnTo>
                  <a:pt x="809172" y="0"/>
                </a:lnTo>
                <a:lnTo>
                  <a:pt x="809172" y="1059543"/>
                </a:lnTo>
                <a:lnTo>
                  <a:pt x="529772" y="1059543"/>
                </a:lnTo>
                <a:cubicBezTo>
                  <a:pt x="273760" y="1059543"/>
                  <a:pt x="60163" y="877947"/>
                  <a:pt x="10763" y="636539"/>
                </a:cubicBezTo>
                <a:lnTo>
                  <a:pt x="0" y="529772"/>
                </a:lnTo>
                <a:lnTo>
                  <a:pt x="10763" y="423005"/>
                </a:lnTo>
                <a:cubicBezTo>
                  <a:pt x="60163" y="181596"/>
                  <a:pt x="273760" y="0"/>
                  <a:pt x="529772" y="0"/>
                </a:cubicBezTo>
                <a:close/>
              </a:path>
            </a:pathLst>
          </a:custGeom>
          <a:gradFill>
            <a:gsLst>
              <a:gs pos="0">
                <a:srgbClr val="FFC000"/>
              </a:gs>
              <a:gs pos="100000">
                <a:srgbClr val="FF00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22" name="Forma libre 21"/>
          <p:cNvSpPr/>
          <p:nvPr/>
        </p:nvSpPr>
        <p:spPr>
          <a:xfrm flipV="1">
            <a:off x="3000613" y="3121557"/>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23" name="Forma libre 22"/>
          <p:cNvSpPr/>
          <p:nvPr/>
        </p:nvSpPr>
        <p:spPr>
          <a:xfrm>
            <a:off x="2191440" y="2418070"/>
            <a:ext cx="809172" cy="1440000"/>
          </a:xfrm>
          <a:custGeom>
            <a:avLst/>
            <a:gdLst>
              <a:gd name="connsiteX0" fmla="*/ 529772 w 809172"/>
              <a:gd name="connsiteY0" fmla="*/ 0 h 1059543"/>
              <a:gd name="connsiteX1" fmla="*/ 809172 w 809172"/>
              <a:gd name="connsiteY1" fmla="*/ 0 h 1059543"/>
              <a:gd name="connsiteX2" fmla="*/ 809172 w 809172"/>
              <a:gd name="connsiteY2" fmla="*/ 1059543 h 1059543"/>
              <a:gd name="connsiteX3" fmla="*/ 529772 w 809172"/>
              <a:gd name="connsiteY3" fmla="*/ 1059543 h 1059543"/>
              <a:gd name="connsiteX4" fmla="*/ 10763 w 809172"/>
              <a:gd name="connsiteY4" fmla="*/ 636539 h 1059543"/>
              <a:gd name="connsiteX5" fmla="*/ 0 w 809172"/>
              <a:gd name="connsiteY5" fmla="*/ 529772 h 1059543"/>
              <a:gd name="connsiteX6" fmla="*/ 10763 w 809172"/>
              <a:gd name="connsiteY6" fmla="*/ 423005 h 1059543"/>
              <a:gd name="connsiteX7" fmla="*/ 529772 w 809172"/>
              <a:gd name="connsiteY7" fmla="*/ 0 h 105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172" h="1059543">
                <a:moveTo>
                  <a:pt x="529772" y="0"/>
                </a:moveTo>
                <a:lnTo>
                  <a:pt x="809172" y="0"/>
                </a:lnTo>
                <a:lnTo>
                  <a:pt x="809172" y="1059543"/>
                </a:lnTo>
                <a:lnTo>
                  <a:pt x="529772" y="1059543"/>
                </a:lnTo>
                <a:cubicBezTo>
                  <a:pt x="273760" y="1059543"/>
                  <a:pt x="60163" y="877947"/>
                  <a:pt x="10763" y="636539"/>
                </a:cubicBezTo>
                <a:lnTo>
                  <a:pt x="0" y="529772"/>
                </a:lnTo>
                <a:lnTo>
                  <a:pt x="10763" y="423005"/>
                </a:lnTo>
                <a:cubicBezTo>
                  <a:pt x="60163" y="181596"/>
                  <a:pt x="273760" y="0"/>
                  <a:pt x="529772" y="0"/>
                </a:cubicBezTo>
                <a:close/>
              </a:path>
            </a:pathLst>
          </a:custGeom>
          <a:gradFill>
            <a:gsLst>
              <a:gs pos="0">
                <a:srgbClr val="666699"/>
              </a:gs>
              <a:gs pos="100000">
                <a:schemeClr val="bg2">
                  <a:lumMod val="2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32" name="Forma libre 31"/>
          <p:cNvSpPr/>
          <p:nvPr/>
        </p:nvSpPr>
        <p:spPr>
          <a:xfrm flipH="1" flipV="1">
            <a:off x="6183409" y="5790491"/>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33" name="Forma libre 32"/>
          <p:cNvSpPr/>
          <p:nvPr/>
        </p:nvSpPr>
        <p:spPr>
          <a:xfrm flipH="1">
            <a:off x="9159159" y="5083461"/>
            <a:ext cx="809172" cy="1440000"/>
          </a:xfrm>
          <a:custGeom>
            <a:avLst/>
            <a:gdLst>
              <a:gd name="connsiteX0" fmla="*/ 529772 w 809172"/>
              <a:gd name="connsiteY0" fmla="*/ 0 h 1059543"/>
              <a:gd name="connsiteX1" fmla="*/ 809172 w 809172"/>
              <a:gd name="connsiteY1" fmla="*/ 0 h 1059543"/>
              <a:gd name="connsiteX2" fmla="*/ 809172 w 809172"/>
              <a:gd name="connsiteY2" fmla="*/ 1059543 h 1059543"/>
              <a:gd name="connsiteX3" fmla="*/ 529772 w 809172"/>
              <a:gd name="connsiteY3" fmla="*/ 1059543 h 1059543"/>
              <a:gd name="connsiteX4" fmla="*/ 10763 w 809172"/>
              <a:gd name="connsiteY4" fmla="*/ 636539 h 1059543"/>
              <a:gd name="connsiteX5" fmla="*/ 0 w 809172"/>
              <a:gd name="connsiteY5" fmla="*/ 529772 h 1059543"/>
              <a:gd name="connsiteX6" fmla="*/ 10763 w 809172"/>
              <a:gd name="connsiteY6" fmla="*/ 423005 h 1059543"/>
              <a:gd name="connsiteX7" fmla="*/ 529772 w 809172"/>
              <a:gd name="connsiteY7" fmla="*/ 0 h 105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172" h="1059543">
                <a:moveTo>
                  <a:pt x="529772" y="0"/>
                </a:moveTo>
                <a:lnTo>
                  <a:pt x="809172" y="0"/>
                </a:lnTo>
                <a:lnTo>
                  <a:pt x="809172" y="1059543"/>
                </a:lnTo>
                <a:lnTo>
                  <a:pt x="529772" y="1059543"/>
                </a:lnTo>
                <a:cubicBezTo>
                  <a:pt x="273760" y="1059543"/>
                  <a:pt x="60163" y="877947"/>
                  <a:pt x="10763" y="636539"/>
                </a:cubicBezTo>
                <a:lnTo>
                  <a:pt x="0" y="529772"/>
                </a:lnTo>
                <a:lnTo>
                  <a:pt x="10763" y="423005"/>
                </a:lnTo>
                <a:cubicBezTo>
                  <a:pt x="60163" y="181596"/>
                  <a:pt x="273760" y="0"/>
                  <a:pt x="529772" y="0"/>
                </a:cubicBezTo>
                <a:close/>
              </a:path>
            </a:pathLst>
          </a:custGeom>
          <a:gradFill>
            <a:gsLst>
              <a:gs pos="0">
                <a:srgbClr val="00CCFF"/>
              </a:gs>
              <a:gs pos="100000">
                <a:srgbClr val="0066CC"/>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37" name="Forma libre 36"/>
          <p:cNvSpPr/>
          <p:nvPr/>
        </p:nvSpPr>
        <p:spPr>
          <a:xfrm flipH="1" flipV="1">
            <a:off x="6186713" y="3815996"/>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38" name="Forma libre 37"/>
          <p:cNvSpPr/>
          <p:nvPr/>
        </p:nvSpPr>
        <p:spPr>
          <a:xfrm flipH="1">
            <a:off x="9175738" y="3095996"/>
            <a:ext cx="809172" cy="1440000"/>
          </a:xfrm>
          <a:custGeom>
            <a:avLst/>
            <a:gdLst>
              <a:gd name="connsiteX0" fmla="*/ 529772 w 809172"/>
              <a:gd name="connsiteY0" fmla="*/ 0 h 1059543"/>
              <a:gd name="connsiteX1" fmla="*/ 809172 w 809172"/>
              <a:gd name="connsiteY1" fmla="*/ 0 h 1059543"/>
              <a:gd name="connsiteX2" fmla="*/ 809172 w 809172"/>
              <a:gd name="connsiteY2" fmla="*/ 1059543 h 1059543"/>
              <a:gd name="connsiteX3" fmla="*/ 529772 w 809172"/>
              <a:gd name="connsiteY3" fmla="*/ 1059543 h 1059543"/>
              <a:gd name="connsiteX4" fmla="*/ 10763 w 809172"/>
              <a:gd name="connsiteY4" fmla="*/ 636539 h 1059543"/>
              <a:gd name="connsiteX5" fmla="*/ 0 w 809172"/>
              <a:gd name="connsiteY5" fmla="*/ 529772 h 1059543"/>
              <a:gd name="connsiteX6" fmla="*/ 10763 w 809172"/>
              <a:gd name="connsiteY6" fmla="*/ 423005 h 1059543"/>
              <a:gd name="connsiteX7" fmla="*/ 529772 w 809172"/>
              <a:gd name="connsiteY7" fmla="*/ 0 h 105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172" h="1059543">
                <a:moveTo>
                  <a:pt x="529772" y="0"/>
                </a:moveTo>
                <a:lnTo>
                  <a:pt x="809172" y="0"/>
                </a:lnTo>
                <a:lnTo>
                  <a:pt x="809172" y="1059543"/>
                </a:lnTo>
                <a:lnTo>
                  <a:pt x="529772" y="1059543"/>
                </a:lnTo>
                <a:cubicBezTo>
                  <a:pt x="273760" y="1059543"/>
                  <a:pt x="60163" y="877947"/>
                  <a:pt x="10763" y="636539"/>
                </a:cubicBezTo>
                <a:lnTo>
                  <a:pt x="0" y="529772"/>
                </a:lnTo>
                <a:lnTo>
                  <a:pt x="10763" y="423005"/>
                </a:lnTo>
                <a:cubicBezTo>
                  <a:pt x="60163" y="181596"/>
                  <a:pt x="273760" y="0"/>
                  <a:pt x="529772" y="0"/>
                </a:cubicBezTo>
                <a:close/>
              </a:path>
            </a:pathLst>
          </a:custGeom>
          <a:gradFill>
            <a:gsLst>
              <a:gs pos="0">
                <a:srgbClr val="00FF00"/>
              </a:gs>
              <a:gs pos="100000">
                <a:srgbClr val="0066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42" name="Forma libre 41"/>
          <p:cNvSpPr/>
          <p:nvPr/>
        </p:nvSpPr>
        <p:spPr>
          <a:xfrm flipH="1" flipV="1">
            <a:off x="6180102" y="1657279"/>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43" name="Forma libre 42"/>
          <p:cNvSpPr/>
          <p:nvPr/>
        </p:nvSpPr>
        <p:spPr>
          <a:xfrm flipH="1">
            <a:off x="9152545" y="945303"/>
            <a:ext cx="809172" cy="1440000"/>
          </a:xfrm>
          <a:custGeom>
            <a:avLst/>
            <a:gdLst>
              <a:gd name="connsiteX0" fmla="*/ 529772 w 809172"/>
              <a:gd name="connsiteY0" fmla="*/ 0 h 1059543"/>
              <a:gd name="connsiteX1" fmla="*/ 809172 w 809172"/>
              <a:gd name="connsiteY1" fmla="*/ 0 h 1059543"/>
              <a:gd name="connsiteX2" fmla="*/ 809172 w 809172"/>
              <a:gd name="connsiteY2" fmla="*/ 1059543 h 1059543"/>
              <a:gd name="connsiteX3" fmla="*/ 529772 w 809172"/>
              <a:gd name="connsiteY3" fmla="*/ 1059543 h 1059543"/>
              <a:gd name="connsiteX4" fmla="*/ 10763 w 809172"/>
              <a:gd name="connsiteY4" fmla="*/ 636539 h 1059543"/>
              <a:gd name="connsiteX5" fmla="*/ 0 w 809172"/>
              <a:gd name="connsiteY5" fmla="*/ 529772 h 1059543"/>
              <a:gd name="connsiteX6" fmla="*/ 10763 w 809172"/>
              <a:gd name="connsiteY6" fmla="*/ 423005 h 1059543"/>
              <a:gd name="connsiteX7" fmla="*/ 529772 w 809172"/>
              <a:gd name="connsiteY7" fmla="*/ 0 h 105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172" h="1059543">
                <a:moveTo>
                  <a:pt x="529772" y="0"/>
                </a:moveTo>
                <a:lnTo>
                  <a:pt x="809172" y="0"/>
                </a:lnTo>
                <a:lnTo>
                  <a:pt x="809172" y="1059543"/>
                </a:lnTo>
                <a:lnTo>
                  <a:pt x="529772" y="1059543"/>
                </a:lnTo>
                <a:cubicBezTo>
                  <a:pt x="273760" y="1059543"/>
                  <a:pt x="60163" y="877947"/>
                  <a:pt x="10763" y="636539"/>
                </a:cubicBezTo>
                <a:lnTo>
                  <a:pt x="0" y="529772"/>
                </a:lnTo>
                <a:lnTo>
                  <a:pt x="10763" y="423005"/>
                </a:lnTo>
                <a:cubicBezTo>
                  <a:pt x="60163" y="181596"/>
                  <a:pt x="273760" y="0"/>
                  <a:pt x="529772" y="0"/>
                </a:cubicBezTo>
                <a:close/>
              </a:path>
            </a:pathLst>
          </a:custGeom>
          <a:gradFill>
            <a:gsLst>
              <a:gs pos="0">
                <a:srgbClr val="FF00FF"/>
              </a:gs>
              <a:gs pos="100000">
                <a:srgbClr val="7030A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47" name="Forma libre 46"/>
          <p:cNvSpPr/>
          <p:nvPr/>
        </p:nvSpPr>
        <p:spPr>
          <a:xfrm flipV="1">
            <a:off x="2997306" y="5197626"/>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48" name="Forma libre 47"/>
          <p:cNvSpPr/>
          <p:nvPr/>
        </p:nvSpPr>
        <p:spPr>
          <a:xfrm>
            <a:off x="2188135" y="4477626"/>
            <a:ext cx="809172" cy="1440000"/>
          </a:xfrm>
          <a:custGeom>
            <a:avLst/>
            <a:gdLst>
              <a:gd name="connsiteX0" fmla="*/ 529772 w 809172"/>
              <a:gd name="connsiteY0" fmla="*/ 0 h 1059543"/>
              <a:gd name="connsiteX1" fmla="*/ 809172 w 809172"/>
              <a:gd name="connsiteY1" fmla="*/ 0 h 1059543"/>
              <a:gd name="connsiteX2" fmla="*/ 809172 w 809172"/>
              <a:gd name="connsiteY2" fmla="*/ 1059543 h 1059543"/>
              <a:gd name="connsiteX3" fmla="*/ 529772 w 809172"/>
              <a:gd name="connsiteY3" fmla="*/ 1059543 h 1059543"/>
              <a:gd name="connsiteX4" fmla="*/ 10763 w 809172"/>
              <a:gd name="connsiteY4" fmla="*/ 636539 h 1059543"/>
              <a:gd name="connsiteX5" fmla="*/ 0 w 809172"/>
              <a:gd name="connsiteY5" fmla="*/ 529772 h 1059543"/>
              <a:gd name="connsiteX6" fmla="*/ 10763 w 809172"/>
              <a:gd name="connsiteY6" fmla="*/ 423005 h 1059543"/>
              <a:gd name="connsiteX7" fmla="*/ 529772 w 809172"/>
              <a:gd name="connsiteY7" fmla="*/ 0 h 105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172" h="1059543">
                <a:moveTo>
                  <a:pt x="529772" y="0"/>
                </a:moveTo>
                <a:lnTo>
                  <a:pt x="809172" y="0"/>
                </a:lnTo>
                <a:lnTo>
                  <a:pt x="809172" y="1059543"/>
                </a:lnTo>
                <a:lnTo>
                  <a:pt x="529772" y="1059543"/>
                </a:lnTo>
                <a:cubicBezTo>
                  <a:pt x="273760" y="1059543"/>
                  <a:pt x="60163" y="877947"/>
                  <a:pt x="10763" y="636539"/>
                </a:cubicBezTo>
                <a:lnTo>
                  <a:pt x="0" y="529772"/>
                </a:lnTo>
                <a:lnTo>
                  <a:pt x="10763" y="423005"/>
                </a:lnTo>
                <a:cubicBezTo>
                  <a:pt x="60163" y="181596"/>
                  <a:pt x="273760" y="0"/>
                  <a:pt x="529772" y="0"/>
                </a:cubicBezTo>
                <a:close/>
              </a:path>
            </a:pathLst>
          </a:custGeom>
          <a:gradFill>
            <a:gsLst>
              <a:gs pos="0">
                <a:srgbClr val="996633"/>
              </a:gs>
              <a:gs pos="100000">
                <a:srgbClr val="6633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57" name="Forma libre 56"/>
          <p:cNvSpPr/>
          <p:nvPr/>
        </p:nvSpPr>
        <p:spPr>
          <a:xfrm>
            <a:off x="5377544" y="163285"/>
            <a:ext cx="1436912" cy="6531429"/>
          </a:xfrm>
          <a:custGeom>
            <a:avLst/>
            <a:gdLst>
              <a:gd name="connsiteX0" fmla="*/ 627743 w 1255486"/>
              <a:gd name="connsiteY0" fmla="*/ 243114 h 6204857"/>
              <a:gd name="connsiteX1" fmla="*/ 208643 w 1255486"/>
              <a:gd name="connsiteY1" fmla="*/ 662214 h 6204857"/>
              <a:gd name="connsiteX2" fmla="*/ 208643 w 1255486"/>
              <a:gd name="connsiteY2" fmla="*/ 5542642 h 6204857"/>
              <a:gd name="connsiteX3" fmla="*/ 627743 w 1255486"/>
              <a:gd name="connsiteY3" fmla="*/ 5961742 h 6204857"/>
              <a:gd name="connsiteX4" fmla="*/ 1046843 w 1255486"/>
              <a:gd name="connsiteY4" fmla="*/ 5542642 h 6204857"/>
              <a:gd name="connsiteX5" fmla="*/ 1046843 w 1255486"/>
              <a:gd name="connsiteY5" fmla="*/ 662214 h 6204857"/>
              <a:gd name="connsiteX6" fmla="*/ 627743 w 1255486"/>
              <a:gd name="connsiteY6" fmla="*/ 243114 h 6204857"/>
              <a:gd name="connsiteX7" fmla="*/ 627743 w 1255486"/>
              <a:gd name="connsiteY7" fmla="*/ 0 h 6204857"/>
              <a:gd name="connsiteX8" fmla="*/ 1255486 w 1255486"/>
              <a:gd name="connsiteY8" fmla="*/ 627743 h 6204857"/>
              <a:gd name="connsiteX9" fmla="*/ 1255486 w 1255486"/>
              <a:gd name="connsiteY9" fmla="*/ 5577114 h 6204857"/>
              <a:gd name="connsiteX10" fmla="*/ 627743 w 1255486"/>
              <a:gd name="connsiteY10" fmla="*/ 6204857 h 6204857"/>
              <a:gd name="connsiteX11" fmla="*/ 0 w 1255486"/>
              <a:gd name="connsiteY11" fmla="*/ 5577114 h 6204857"/>
              <a:gd name="connsiteX12" fmla="*/ 0 w 1255486"/>
              <a:gd name="connsiteY12" fmla="*/ 627743 h 6204857"/>
              <a:gd name="connsiteX13" fmla="*/ 627743 w 1255486"/>
              <a:gd name="connsiteY13" fmla="*/ 0 h 620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5486" h="6204857">
                <a:moveTo>
                  <a:pt x="627743" y="243114"/>
                </a:moveTo>
                <a:cubicBezTo>
                  <a:pt x="396280" y="243114"/>
                  <a:pt x="208643" y="430751"/>
                  <a:pt x="208643" y="662214"/>
                </a:cubicBezTo>
                <a:lnTo>
                  <a:pt x="208643" y="5542642"/>
                </a:lnTo>
                <a:cubicBezTo>
                  <a:pt x="208643" y="5774105"/>
                  <a:pt x="396280" y="5961742"/>
                  <a:pt x="627743" y="5961742"/>
                </a:cubicBezTo>
                <a:cubicBezTo>
                  <a:pt x="859206" y="5961742"/>
                  <a:pt x="1046843" y="5774105"/>
                  <a:pt x="1046843" y="5542642"/>
                </a:cubicBezTo>
                <a:lnTo>
                  <a:pt x="1046843" y="662214"/>
                </a:lnTo>
                <a:cubicBezTo>
                  <a:pt x="1046843" y="430751"/>
                  <a:pt x="859206" y="243114"/>
                  <a:pt x="627743" y="243114"/>
                </a:cubicBezTo>
                <a:close/>
                <a:moveTo>
                  <a:pt x="627743" y="0"/>
                </a:moveTo>
                <a:cubicBezTo>
                  <a:pt x="974436" y="0"/>
                  <a:pt x="1255486" y="281050"/>
                  <a:pt x="1255486" y="627743"/>
                </a:cubicBezTo>
                <a:lnTo>
                  <a:pt x="1255486" y="5577114"/>
                </a:lnTo>
                <a:cubicBezTo>
                  <a:pt x="1255486" y="5923807"/>
                  <a:pt x="974436" y="6204857"/>
                  <a:pt x="627743" y="6204857"/>
                </a:cubicBezTo>
                <a:cubicBezTo>
                  <a:pt x="281050" y="6204857"/>
                  <a:pt x="0" y="5923807"/>
                  <a:pt x="0" y="5577114"/>
                </a:cubicBezTo>
                <a:lnTo>
                  <a:pt x="0" y="627743"/>
                </a:lnTo>
                <a:cubicBezTo>
                  <a:pt x="0" y="281050"/>
                  <a:pt x="281050" y="0"/>
                  <a:pt x="627743" y="0"/>
                </a:cubicBezTo>
                <a:close/>
              </a:path>
            </a:pathLst>
          </a:custGeom>
          <a:gradFill>
            <a:gsLst>
              <a:gs pos="0">
                <a:schemeClr val="bg1">
                  <a:lumMod val="85000"/>
                </a:schemeClr>
              </a:gs>
              <a:gs pos="100000">
                <a:schemeClr val="bg1"/>
              </a:gs>
            </a:gsLst>
            <a:lin ang="2700000" scaled="1"/>
          </a:gradFill>
          <a:ln>
            <a:noFill/>
          </a:ln>
          <a:effectLst>
            <a:outerShdw blurRad="127000" dist="38100" dir="2700000" algn="tl"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19" name="Elipse 18"/>
          <p:cNvSpPr/>
          <p:nvPr/>
        </p:nvSpPr>
        <p:spPr>
          <a:xfrm>
            <a:off x="5004827" y="899130"/>
            <a:ext cx="936000" cy="195154"/>
          </a:xfrm>
          <a:prstGeom prst="ellipse">
            <a:avLst/>
          </a:prstGeom>
          <a:solidFill>
            <a:schemeClr val="dk1"/>
          </a:solidFill>
          <a:ln/>
          <a:effectLst>
            <a:softEdge rad="762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C" dirty="0"/>
          </a:p>
        </p:txBody>
      </p:sp>
      <p:sp>
        <p:nvSpPr>
          <p:cNvPr id="17" name="Forma libre 16"/>
          <p:cNvSpPr/>
          <p:nvPr/>
        </p:nvSpPr>
        <p:spPr>
          <a:xfrm>
            <a:off x="3000613" y="377170"/>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24" name="Elipse 23"/>
          <p:cNvSpPr/>
          <p:nvPr/>
        </p:nvSpPr>
        <p:spPr>
          <a:xfrm>
            <a:off x="4933247" y="2922914"/>
            <a:ext cx="1008000" cy="195154"/>
          </a:xfrm>
          <a:prstGeom prst="ellipse">
            <a:avLst/>
          </a:prstGeom>
          <a:solidFill>
            <a:schemeClr val="dk1"/>
          </a:solidFill>
          <a:ln/>
          <a:effectLst>
            <a:softEdge rad="762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C" dirty="0"/>
          </a:p>
        </p:txBody>
      </p:sp>
      <p:sp>
        <p:nvSpPr>
          <p:cNvPr id="25" name="Forma libre 24"/>
          <p:cNvSpPr/>
          <p:nvPr/>
        </p:nvSpPr>
        <p:spPr>
          <a:xfrm>
            <a:off x="3000614" y="2418070"/>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49" name="Elipse 48"/>
          <p:cNvSpPr/>
          <p:nvPr/>
        </p:nvSpPr>
        <p:spPr>
          <a:xfrm>
            <a:off x="4899668" y="4976346"/>
            <a:ext cx="1080000" cy="195154"/>
          </a:xfrm>
          <a:prstGeom prst="ellipse">
            <a:avLst/>
          </a:prstGeom>
          <a:solidFill>
            <a:schemeClr val="dk1"/>
          </a:solidFill>
          <a:ln/>
          <a:effectLst>
            <a:softEdge rad="762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C" dirty="0"/>
          </a:p>
        </p:txBody>
      </p:sp>
      <p:sp>
        <p:nvSpPr>
          <p:cNvPr id="50" name="Forma libre 49"/>
          <p:cNvSpPr/>
          <p:nvPr/>
        </p:nvSpPr>
        <p:spPr>
          <a:xfrm>
            <a:off x="2997306" y="4477626"/>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44" name="Elipse 43"/>
          <p:cNvSpPr/>
          <p:nvPr/>
        </p:nvSpPr>
        <p:spPr>
          <a:xfrm flipH="1">
            <a:off x="6228843" y="1454284"/>
            <a:ext cx="936000" cy="195154"/>
          </a:xfrm>
          <a:prstGeom prst="ellipse">
            <a:avLst/>
          </a:prstGeom>
          <a:solidFill>
            <a:schemeClr val="dk1"/>
          </a:solidFill>
          <a:ln/>
          <a:effectLst>
            <a:softEdge rad="762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C" dirty="0"/>
          </a:p>
        </p:txBody>
      </p:sp>
      <p:sp>
        <p:nvSpPr>
          <p:cNvPr id="45" name="Forma libre 44"/>
          <p:cNvSpPr/>
          <p:nvPr/>
        </p:nvSpPr>
        <p:spPr>
          <a:xfrm flipH="1">
            <a:off x="6180102" y="950249"/>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39" name="Elipse 38"/>
          <p:cNvSpPr/>
          <p:nvPr/>
        </p:nvSpPr>
        <p:spPr>
          <a:xfrm flipH="1">
            <a:off x="6185546" y="3591673"/>
            <a:ext cx="1080000" cy="195154"/>
          </a:xfrm>
          <a:prstGeom prst="ellipse">
            <a:avLst/>
          </a:prstGeom>
          <a:solidFill>
            <a:schemeClr val="dk1"/>
          </a:solidFill>
          <a:ln/>
          <a:effectLst>
            <a:softEdge rad="762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C" dirty="0"/>
          </a:p>
        </p:txBody>
      </p:sp>
      <p:sp>
        <p:nvSpPr>
          <p:cNvPr id="40" name="Forma libre 39"/>
          <p:cNvSpPr/>
          <p:nvPr/>
        </p:nvSpPr>
        <p:spPr>
          <a:xfrm flipH="1">
            <a:off x="6186714" y="3095996"/>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34" name="Elipse 33"/>
          <p:cNvSpPr/>
          <p:nvPr/>
        </p:nvSpPr>
        <p:spPr>
          <a:xfrm flipH="1">
            <a:off x="6228843" y="5576821"/>
            <a:ext cx="936000" cy="195154"/>
          </a:xfrm>
          <a:prstGeom prst="ellipse">
            <a:avLst/>
          </a:prstGeom>
          <a:solidFill>
            <a:schemeClr val="dk1"/>
          </a:solidFill>
          <a:ln/>
          <a:effectLst>
            <a:softEdge rad="762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C" dirty="0"/>
          </a:p>
        </p:txBody>
      </p:sp>
      <p:sp>
        <p:nvSpPr>
          <p:cNvPr id="35" name="Forma libre 34"/>
          <p:cNvSpPr/>
          <p:nvPr/>
        </p:nvSpPr>
        <p:spPr>
          <a:xfrm flipH="1">
            <a:off x="6183410" y="5083461"/>
            <a:ext cx="2979057" cy="720000"/>
          </a:xfrm>
          <a:custGeom>
            <a:avLst/>
            <a:gdLst>
              <a:gd name="connsiteX0" fmla="*/ 0 w 2979057"/>
              <a:gd name="connsiteY0" fmla="*/ 0 h 529772"/>
              <a:gd name="connsiteX1" fmla="*/ 2449285 w 2979057"/>
              <a:gd name="connsiteY1" fmla="*/ 0 h 529772"/>
              <a:gd name="connsiteX2" fmla="*/ 2979057 w 2979057"/>
              <a:gd name="connsiteY2" fmla="*/ 529772 h 529772"/>
              <a:gd name="connsiteX3" fmla="*/ 2979056 w 2979057"/>
              <a:gd name="connsiteY3" fmla="*/ 529772 h 529772"/>
              <a:gd name="connsiteX4" fmla="*/ 2743196 w 2979057"/>
              <a:gd name="connsiteY4" fmla="*/ 529772 h 529772"/>
              <a:gd name="connsiteX5" fmla="*/ 2743196 w 2979057"/>
              <a:gd name="connsiteY5" fmla="*/ 420913 h 529772"/>
              <a:gd name="connsiteX6" fmla="*/ 2191654 w 2979057"/>
              <a:gd name="connsiteY6" fmla="*/ 420913 h 529772"/>
              <a:gd name="connsiteX7" fmla="*/ 2191654 w 2979057"/>
              <a:gd name="connsiteY7" fmla="*/ 529772 h 529772"/>
              <a:gd name="connsiteX8" fmla="*/ 0 w 2979057"/>
              <a:gd name="connsiteY8" fmla="*/ 529772 h 52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057" h="529772">
                <a:moveTo>
                  <a:pt x="0" y="0"/>
                </a:moveTo>
                <a:lnTo>
                  <a:pt x="2449285" y="0"/>
                </a:lnTo>
                <a:cubicBezTo>
                  <a:pt x="2741870" y="0"/>
                  <a:pt x="2979057" y="237187"/>
                  <a:pt x="2979057" y="529772"/>
                </a:cubicBezTo>
                <a:lnTo>
                  <a:pt x="2979056" y="529772"/>
                </a:lnTo>
                <a:lnTo>
                  <a:pt x="2743196" y="529772"/>
                </a:lnTo>
                <a:lnTo>
                  <a:pt x="2743196" y="420913"/>
                </a:lnTo>
                <a:lnTo>
                  <a:pt x="2191654" y="420913"/>
                </a:lnTo>
                <a:lnTo>
                  <a:pt x="2191654" y="529772"/>
                </a:lnTo>
                <a:lnTo>
                  <a:pt x="0" y="529772"/>
                </a:lnTo>
                <a:close/>
              </a:path>
            </a:pathLst>
          </a:custGeom>
          <a:gradFill>
            <a:gsLst>
              <a:gs pos="0">
                <a:schemeClr val="bg1"/>
              </a:gs>
              <a:gs pos="100000">
                <a:schemeClr val="bg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60" name="CuadroTexto 59"/>
          <p:cNvSpPr txBox="1"/>
          <p:nvPr/>
        </p:nvSpPr>
        <p:spPr>
          <a:xfrm>
            <a:off x="6951140" y="1416251"/>
            <a:ext cx="2189363" cy="461665"/>
          </a:xfrm>
          <a:prstGeom prst="rect">
            <a:avLst/>
          </a:prstGeom>
          <a:noFill/>
        </p:spPr>
        <p:txBody>
          <a:bodyPr wrap="square" rtlCol="0">
            <a:spAutoFit/>
          </a:bodyPr>
          <a:lstStyle/>
          <a:p>
            <a:pPr algn="ctr"/>
            <a:r>
              <a:rPr lang="es-EC" sz="2400" b="1" dirty="0" smtClean="0">
                <a:latin typeface="Century Gothic" panose="020B0502020202020204" pitchFamily="34" charset="0"/>
              </a:rPr>
              <a:t>Introducción </a:t>
            </a:r>
            <a:endParaRPr lang="es-EC" sz="2400" b="1" dirty="0">
              <a:latin typeface="Century Gothic" panose="020B0502020202020204" pitchFamily="34" charset="0"/>
            </a:endParaRPr>
          </a:p>
        </p:txBody>
      </p:sp>
      <p:sp>
        <p:nvSpPr>
          <p:cNvPr id="61" name="CuadroTexto 60"/>
          <p:cNvSpPr txBox="1"/>
          <p:nvPr/>
        </p:nvSpPr>
        <p:spPr>
          <a:xfrm>
            <a:off x="6852813" y="3132411"/>
            <a:ext cx="2287690" cy="1400383"/>
          </a:xfrm>
          <a:prstGeom prst="rect">
            <a:avLst/>
          </a:prstGeom>
          <a:noFill/>
        </p:spPr>
        <p:txBody>
          <a:bodyPr wrap="square" rtlCol="0">
            <a:spAutoFit/>
          </a:bodyPr>
          <a:lstStyle/>
          <a:p>
            <a:pPr algn="ctr"/>
            <a:r>
              <a:rPr lang="es-EC" sz="1700" b="1" dirty="0" smtClean="0">
                <a:latin typeface="Century Gothic" panose="020B0502020202020204" pitchFamily="34" charset="0"/>
              </a:rPr>
              <a:t>La distribución jurídica de las funciones ejecutiva, legislativa y judicial</a:t>
            </a:r>
            <a:endParaRPr lang="es-EC" sz="1700" b="1" dirty="0">
              <a:latin typeface="Century Gothic" panose="020B0502020202020204" pitchFamily="34" charset="0"/>
            </a:endParaRPr>
          </a:p>
        </p:txBody>
      </p:sp>
      <p:sp>
        <p:nvSpPr>
          <p:cNvPr id="62" name="CuadroTexto 61"/>
          <p:cNvSpPr txBox="1"/>
          <p:nvPr/>
        </p:nvSpPr>
        <p:spPr>
          <a:xfrm>
            <a:off x="6924111" y="5125496"/>
            <a:ext cx="2208018" cy="1384995"/>
          </a:xfrm>
          <a:prstGeom prst="rect">
            <a:avLst/>
          </a:prstGeom>
          <a:noFill/>
        </p:spPr>
        <p:txBody>
          <a:bodyPr wrap="square" rtlCol="0">
            <a:spAutoFit/>
          </a:bodyPr>
          <a:lstStyle/>
          <a:p>
            <a:pPr algn="ctr"/>
            <a:r>
              <a:rPr lang="es-EC" sz="1400" b="1" dirty="0" smtClean="0">
                <a:latin typeface="Century Gothic" panose="020B0502020202020204" pitchFamily="34" charset="0"/>
              </a:rPr>
              <a:t>Sólo podrá limitar</a:t>
            </a:r>
          </a:p>
          <a:p>
            <a:pPr algn="ctr"/>
            <a:r>
              <a:rPr lang="es-EC" sz="1400" b="1" dirty="0" smtClean="0">
                <a:latin typeface="Century Gothic" panose="020B0502020202020204" pitchFamily="34" charset="0"/>
              </a:rPr>
              <a:t>el uso arbitrario del poder y salvaguardar la libertad y los derechos de los ciudadanos</a:t>
            </a:r>
            <a:endParaRPr lang="es-EC" sz="1400" b="1" dirty="0"/>
          </a:p>
        </p:txBody>
      </p:sp>
      <p:sp>
        <p:nvSpPr>
          <p:cNvPr id="63" name="CuadroTexto 62"/>
          <p:cNvSpPr txBox="1"/>
          <p:nvPr/>
        </p:nvSpPr>
        <p:spPr>
          <a:xfrm>
            <a:off x="3111645" y="4558902"/>
            <a:ext cx="1946364" cy="1323439"/>
          </a:xfrm>
          <a:prstGeom prst="rect">
            <a:avLst/>
          </a:prstGeom>
          <a:noFill/>
        </p:spPr>
        <p:txBody>
          <a:bodyPr wrap="square" rtlCol="0">
            <a:spAutoFit/>
          </a:bodyPr>
          <a:lstStyle/>
          <a:p>
            <a:pPr algn="ctr"/>
            <a:r>
              <a:rPr lang="es-EC" sz="1600" b="1" dirty="0" smtClean="0">
                <a:latin typeface="Century Gothic" panose="020B0502020202020204" pitchFamily="34" charset="0"/>
              </a:rPr>
              <a:t>Si se combina con otro principio basado en su distribución social.</a:t>
            </a:r>
          </a:p>
        </p:txBody>
      </p:sp>
      <p:sp>
        <p:nvSpPr>
          <p:cNvPr id="64" name="CuadroTexto 63"/>
          <p:cNvSpPr txBox="1"/>
          <p:nvPr/>
        </p:nvSpPr>
        <p:spPr>
          <a:xfrm>
            <a:off x="2933821" y="2509382"/>
            <a:ext cx="2342933" cy="1292662"/>
          </a:xfrm>
          <a:prstGeom prst="rect">
            <a:avLst/>
          </a:prstGeom>
          <a:noFill/>
        </p:spPr>
        <p:txBody>
          <a:bodyPr wrap="square" rtlCol="0">
            <a:spAutoFit/>
          </a:bodyPr>
          <a:lstStyle/>
          <a:p>
            <a:pPr algn="ctr"/>
            <a:r>
              <a:rPr lang="es-EC" sz="1300" b="1" dirty="0" smtClean="0">
                <a:latin typeface="Century Gothic" panose="020B0502020202020204" pitchFamily="34" charset="0"/>
              </a:rPr>
              <a:t>Debates se centraron en el principio de distribución jurídica, transformándolo en un pilar fundamental en la organización de los Estados.</a:t>
            </a:r>
            <a:endParaRPr lang="es-EC" sz="1300" b="1" dirty="0"/>
          </a:p>
        </p:txBody>
      </p:sp>
      <p:sp>
        <p:nvSpPr>
          <p:cNvPr id="65" name="CuadroTexto 64"/>
          <p:cNvSpPr txBox="1"/>
          <p:nvPr/>
        </p:nvSpPr>
        <p:spPr>
          <a:xfrm>
            <a:off x="2880798" y="347926"/>
            <a:ext cx="2408057" cy="1492716"/>
          </a:xfrm>
          <a:prstGeom prst="rect">
            <a:avLst/>
          </a:prstGeom>
          <a:noFill/>
        </p:spPr>
        <p:txBody>
          <a:bodyPr wrap="square" rtlCol="0">
            <a:spAutoFit/>
          </a:bodyPr>
          <a:lstStyle/>
          <a:p>
            <a:pPr algn="ctr"/>
            <a:r>
              <a:rPr lang="es-EC" sz="1300" b="1" dirty="0" smtClean="0">
                <a:latin typeface="Century Gothic" panose="020B0502020202020204" pitchFamily="34" charset="0"/>
              </a:rPr>
              <a:t>Los expertos del derecho polemizaron sobre los alcances de este principio y los defensores de la autonomía absoluta abogaban por su separación</a:t>
            </a:r>
            <a:r>
              <a:rPr lang="es-EC" sz="1300" b="1" dirty="0">
                <a:latin typeface="Century Gothic" panose="020B0502020202020204" pitchFamily="34" charset="0"/>
              </a:rPr>
              <a:t> </a:t>
            </a:r>
            <a:r>
              <a:rPr lang="es-EC" sz="1300" b="1" dirty="0" smtClean="0">
                <a:latin typeface="Century Gothic" panose="020B0502020202020204" pitchFamily="34" charset="0"/>
              </a:rPr>
              <a:t>relativa</a:t>
            </a:r>
            <a:endParaRPr lang="es-EC" sz="1300" b="1" dirty="0">
              <a:latin typeface="Century Gothic" panose="020B0502020202020204" pitchFamily="34" charset="0"/>
            </a:endParaRPr>
          </a:p>
        </p:txBody>
      </p:sp>
    </p:spTree>
    <p:extLst>
      <p:ext uri="{BB962C8B-B14F-4D97-AF65-F5344CB8AC3E}">
        <p14:creationId xmlns:p14="http://schemas.microsoft.com/office/powerpoint/2010/main" val="50613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par>
                          <p:cTn id="10" fill="hold">
                            <p:stCondLst>
                              <p:cond delay="500"/>
                            </p:stCondLst>
                            <p:childTnLst>
                              <p:par>
                                <p:cTn id="11" presetID="47" presetClass="entr" presetSubtype="0" fill="hold" grpId="0" nodeType="afterEffect">
                                  <p:stCondLst>
                                    <p:cond delay="25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anim calcmode="lin" valueType="num">
                                      <p:cBhvr>
                                        <p:cTn id="14" dur="500" fill="hold"/>
                                        <p:tgtEl>
                                          <p:spTgt spid="42"/>
                                        </p:tgtEl>
                                        <p:attrNameLst>
                                          <p:attrName>ppt_x</p:attrName>
                                        </p:attrNameLst>
                                      </p:cBhvr>
                                      <p:tavLst>
                                        <p:tav tm="0">
                                          <p:val>
                                            <p:strVal val="#ppt_x"/>
                                          </p:val>
                                        </p:tav>
                                        <p:tav tm="100000">
                                          <p:val>
                                            <p:strVal val="#ppt_x"/>
                                          </p:val>
                                        </p:tav>
                                      </p:tavLst>
                                    </p:anim>
                                    <p:anim calcmode="lin" valueType="num">
                                      <p:cBhvr>
                                        <p:cTn id="15" dur="500" fill="hold"/>
                                        <p:tgtEl>
                                          <p:spTgt spid="42"/>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7" presetClass="entr" presetSubtype="0" fill="hold" grpId="0" nodeType="afterEffect">
                                  <p:stCondLst>
                                    <p:cond delay="25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anim calcmode="lin" valueType="num">
                                      <p:cBhvr>
                                        <p:cTn id="20" dur="500" fill="hold"/>
                                        <p:tgtEl>
                                          <p:spTgt spid="43"/>
                                        </p:tgtEl>
                                        <p:attrNameLst>
                                          <p:attrName>ppt_x</p:attrName>
                                        </p:attrNameLst>
                                      </p:cBhvr>
                                      <p:tavLst>
                                        <p:tav tm="0">
                                          <p:val>
                                            <p:strVal val="#ppt_x"/>
                                          </p:val>
                                        </p:tav>
                                        <p:tav tm="100000">
                                          <p:val>
                                            <p:strVal val="#ppt_x"/>
                                          </p:val>
                                        </p:tav>
                                      </p:tavLst>
                                    </p:anim>
                                    <p:anim calcmode="lin" valueType="num">
                                      <p:cBhvr>
                                        <p:cTn id="21" dur="500" fill="hold"/>
                                        <p:tgtEl>
                                          <p:spTgt spid="43"/>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7" presetClass="entr" presetSubtype="0" fill="hold" grpId="0" nodeType="afterEffect">
                                  <p:stCondLst>
                                    <p:cond delay="25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anim calcmode="lin" valueType="num">
                                      <p:cBhvr>
                                        <p:cTn id="26" dur="500" fill="hold"/>
                                        <p:tgtEl>
                                          <p:spTgt spid="44"/>
                                        </p:tgtEl>
                                        <p:attrNameLst>
                                          <p:attrName>ppt_x</p:attrName>
                                        </p:attrNameLst>
                                      </p:cBhvr>
                                      <p:tavLst>
                                        <p:tav tm="0">
                                          <p:val>
                                            <p:strVal val="#ppt_x"/>
                                          </p:val>
                                        </p:tav>
                                        <p:tav tm="100000">
                                          <p:val>
                                            <p:strVal val="#ppt_x"/>
                                          </p:val>
                                        </p:tav>
                                      </p:tavLst>
                                    </p:anim>
                                    <p:anim calcmode="lin" valueType="num">
                                      <p:cBhvr>
                                        <p:cTn id="27" dur="500" fill="hold"/>
                                        <p:tgtEl>
                                          <p:spTgt spid="44"/>
                                        </p:tgtEl>
                                        <p:attrNameLst>
                                          <p:attrName>ppt_y</p:attrName>
                                        </p:attrNameLst>
                                      </p:cBhvr>
                                      <p:tavLst>
                                        <p:tav tm="0">
                                          <p:val>
                                            <p:strVal val="#ppt_y-.1"/>
                                          </p:val>
                                        </p:tav>
                                        <p:tav tm="100000">
                                          <p:val>
                                            <p:strVal val="#ppt_y"/>
                                          </p:val>
                                        </p:tav>
                                      </p:tavLst>
                                    </p:anim>
                                  </p:childTnLst>
                                </p:cTn>
                              </p:par>
                            </p:childTnLst>
                          </p:cTn>
                        </p:par>
                        <p:par>
                          <p:cTn id="28" fill="hold">
                            <p:stCondLst>
                              <p:cond delay="2750"/>
                            </p:stCondLst>
                            <p:childTnLst>
                              <p:par>
                                <p:cTn id="29" presetID="47" presetClass="entr" presetSubtype="0" fill="hold" grpId="0" nodeType="afterEffect">
                                  <p:stCondLst>
                                    <p:cond delay="25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anim calcmode="lin" valueType="num">
                                      <p:cBhvr>
                                        <p:cTn id="32" dur="500" fill="hold"/>
                                        <p:tgtEl>
                                          <p:spTgt spid="45"/>
                                        </p:tgtEl>
                                        <p:attrNameLst>
                                          <p:attrName>ppt_x</p:attrName>
                                        </p:attrNameLst>
                                      </p:cBhvr>
                                      <p:tavLst>
                                        <p:tav tm="0">
                                          <p:val>
                                            <p:strVal val="#ppt_x"/>
                                          </p:val>
                                        </p:tav>
                                        <p:tav tm="100000">
                                          <p:val>
                                            <p:strVal val="#ppt_x"/>
                                          </p:val>
                                        </p:tav>
                                      </p:tavLst>
                                    </p:anim>
                                    <p:anim calcmode="lin" valueType="num">
                                      <p:cBhvr>
                                        <p:cTn id="33" dur="500" fill="hold"/>
                                        <p:tgtEl>
                                          <p:spTgt spid="45"/>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7" presetClass="entr" presetSubtype="0" fill="hold" grpId="0" nodeType="afterEffect">
                                  <p:stCondLst>
                                    <p:cond delay="25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anim calcmode="lin" valueType="num">
                                      <p:cBhvr>
                                        <p:cTn id="38" dur="500" fill="hold"/>
                                        <p:tgtEl>
                                          <p:spTgt spid="60"/>
                                        </p:tgtEl>
                                        <p:attrNameLst>
                                          <p:attrName>ppt_x</p:attrName>
                                        </p:attrNameLst>
                                      </p:cBhvr>
                                      <p:tavLst>
                                        <p:tav tm="0">
                                          <p:val>
                                            <p:strVal val="#ppt_x"/>
                                          </p:val>
                                        </p:tav>
                                        <p:tav tm="100000">
                                          <p:val>
                                            <p:strVal val="#ppt_x"/>
                                          </p:val>
                                        </p:tav>
                                      </p:tavLst>
                                    </p:anim>
                                    <p:anim calcmode="lin" valueType="num">
                                      <p:cBhvr>
                                        <p:cTn id="39" dur="500" fill="hold"/>
                                        <p:tgtEl>
                                          <p:spTgt spid="60"/>
                                        </p:tgtEl>
                                        <p:attrNameLst>
                                          <p:attrName>ppt_y</p:attrName>
                                        </p:attrNameLst>
                                      </p:cBhvr>
                                      <p:tavLst>
                                        <p:tav tm="0">
                                          <p:val>
                                            <p:strVal val="#ppt_y-.1"/>
                                          </p:val>
                                        </p:tav>
                                        <p:tav tm="100000">
                                          <p:val>
                                            <p:strVal val="#ppt_y"/>
                                          </p:val>
                                        </p:tav>
                                      </p:tavLst>
                                    </p:anim>
                                  </p:childTnLst>
                                </p:cTn>
                              </p:par>
                            </p:childTnLst>
                          </p:cTn>
                        </p:par>
                        <p:par>
                          <p:cTn id="40" fill="hold">
                            <p:stCondLst>
                              <p:cond delay="4250"/>
                            </p:stCondLst>
                            <p:childTnLst>
                              <p:par>
                                <p:cTn id="41" presetID="47" presetClass="entr" presetSubtype="0" fill="hold" grpId="0" nodeType="afterEffect">
                                  <p:stCondLst>
                                    <p:cond delay="25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anim calcmode="lin" valueType="num">
                                      <p:cBhvr>
                                        <p:cTn id="44" dur="500" fill="hold"/>
                                        <p:tgtEl>
                                          <p:spTgt spid="37"/>
                                        </p:tgtEl>
                                        <p:attrNameLst>
                                          <p:attrName>ppt_x</p:attrName>
                                        </p:attrNameLst>
                                      </p:cBhvr>
                                      <p:tavLst>
                                        <p:tav tm="0">
                                          <p:val>
                                            <p:strVal val="#ppt_x"/>
                                          </p:val>
                                        </p:tav>
                                        <p:tav tm="100000">
                                          <p:val>
                                            <p:strVal val="#ppt_x"/>
                                          </p:val>
                                        </p:tav>
                                      </p:tavLst>
                                    </p:anim>
                                    <p:anim calcmode="lin" valueType="num">
                                      <p:cBhvr>
                                        <p:cTn id="45" dur="500" fill="hold"/>
                                        <p:tgtEl>
                                          <p:spTgt spid="37"/>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47" presetClass="entr" presetSubtype="0" fill="hold" grpId="0" nodeType="afterEffect">
                                  <p:stCondLst>
                                    <p:cond delay="25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anim calcmode="lin" valueType="num">
                                      <p:cBhvr>
                                        <p:cTn id="50" dur="500" fill="hold"/>
                                        <p:tgtEl>
                                          <p:spTgt spid="38"/>
                                        </p:tgtEl>
                                        <p:attrNameLst>
                                          <p:attrName>ppt_x</p:attrName>
                                        </p:attrNameLst>
                                      </p:cBhvr>
                                      <p:tavLst>
                                        <p:tav tm="0">
                                          <p:val>
                                            <p:strVal val="#ppt_x"/>
                                          </p:val>
                                        </p:tav>
                                        <p:tav tm="100000">
                                          <p:val>
                                            <p:strVal val="#ppt_x"/>
                                          </p:val>
                                        </p:tav>
                                      </p:tavLst>
                                    </p:anim>
                                    <p:anim calcmode="lin" valueType="num">
                                      <p:cBhvr>
                                        <p:cTn id="51" dur="500" fill="hold"/>
                                        <p:tgtEl>
                                          <p:spTgt spid="38"/>
                                        </p:tgtEl>
                                        <p:attrNameLst>
                                          <p:attrName>ppt_y</p:attrName>
                                        </p:attrNameLst>
                                      </p:cBhvr>
                                      <p:tavLst>
                                        <p:tav tm="0">
                                          <p:val>
                                            <p:strVal val="#ppt_y-.1"/>
                                          </p:val>
                                        </p:tav>
                                        <p:tav tm="100000">
                                          <p:val>
                                            <p:strVal val="#ppt_y"/>
                                          </p:val>
                                        </p:tav>
                                      </p:tavLst>
                                    </p:anim>
                                  </p:childTnLst>
                                </p:cTn>
                              </p:par>
                            </p:childTnLst>
                          </p:cTn>
                        </p:par>
                        <p:par>
                          <p:cTn id="52" fill="hold">
                            <p:stCondLst>
                              <p:cond delay="5750"/>
                            </p:stCondLst>
                            <p:childTnLst>
                              <p:par>
                                <p:cTn id="53" presetID="47" presetClass="entr" presetSubtype="0" fill="hold" grpId="0" nodeType="afterEffect">
                                  <p:stCondLst>
                                    <p:cond delay="25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anim calcmode="lin" valueType="num">
                                      <p:cBhvr>
                                        <p:cTn id="56" dur="500" fill="hold"/>
                                        <p:tgtEl>
                                          <p:spTgt spid="39"/>
                                        </p:tgtEl>
                                        <p:attrNameLst>
                                          <p:attrName>ppt_x</p:attrName>
                                        </p:attrNameLst>
                                      </p:cBhvr>
                                      <p:tavLst>
                                        <p:tav tm="0">
                                          <p:val>
                                            <p:strVal val="#ppt_x"/>
                                          </p:val>
                                        </p:tav>
                                        <p:tav tm="100000">
                                          <p:val>
                                            <p:strVal val="#ppt_x"/>
                                          </p:val>
                                        </p:tav>
                                      </p:tavLst>
                                    </p:anim>
                                    <p:anim calcmode="lin" valueType="num">
                                      <p:cBhvr>
                                        <p:cTn id="57" dur="500" fill="hold"/>
                                        <p:tgtEl>
                                          <p:spTgt spid="39"/>
                                        </p:tgtEl>
                                        <p:attrNameLst>
                                          <p:attrName>ppt_y</p:attrName>
                                        </p:attrNameLst>
                                      </p:cBhvr>
                                      <p:tavLst>
                                        <p:tav tm="0">
                                          <p:val>
                                            <p:strVal val="#ppt_y-.1"/>
                                          </p:val>
                                        </p:tav>
                                        <p:tav tm="100000">
                                          <p:val>
                                            <p:strVal val="#ppt_y"/>
                                          </p:val>
                                        </p:tav>
                                      </p:tavLst>
                                    </p:anim>
                                  </p:childTnLst>
                                </p:cTn>
                              </p:par>
                            </p:childTnLst>
                          </p:cTn>
                        </p:par>
                        <p:par>
                          <p:cTn id="58" fill="hold">
                            <p:stCondLst>
                              <p:cond delay="6500"/>
                            </p:stCondLst>
                            <p:childTnLst>
                              <p:par>
                                <p:cTn id="59" presetID="47" presetClass="entr" presetSubtype="0" fill="hold" grpId="0" nodeType="afterEffect">
                                  <p:stCondLst>
                                    <p:cond delay="25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anim calcmode="lin" valueType="num">
                                      <p:cBhvr>
                                        <p:cTn id="62" dur="500" fill="hold"/>
                                        <p:tgtEl>
                                          <p:spTgt spid="40"/>
                                        </p:tgtEl>
                                        <p:attrNameLst>
                                          <p:attrName>ppt_x</p:attrName>
                                        </p:attrNameLst>
                                      </p:cBhvr>
                                      <p:tavLst>
                                        <p:tav tm="0">
                                          <p:val>
                                            <p:strVal val="#ppt_x"/>
                                          </p:val>
                                        </p:tav>
                                        <p:tav tm="100000">
                                          <p:val>
                                            <p:strVal val="#ppt_x"/>
                                          </p:val>
                                        </p:tav>
                                      </p:tavLst>
                                    </p:anim>
                                    <p:anim calcmode="lin" valueType="num">
                                      <p:cBhvr>
                                        <p:cTn id="63" dur="500" fill="hold"/>
                                        <p:tgtEl>
                                          <p:spTgt spid="40"/>
                                        </p:tgtEl>
                                        <p:attrNameLst>
                                          <p:attrName>ppt_y</p:attrName>
                                        </p:attrNameLst>
                                      </p:cBhvr>
                                      <p:tavLst>
                                        <p:tav tm="0">
                                          <p:val>
                                            <p:strVal val="#ppt_y-.1"/>
                                          </p:val>
                                        </p:tav>
                                        <p:tav tm="100000">
                                          <p:val>
                                            <p:strVal val="#ppt_y"/>
                                          </p:val>
                                        </p:tav>
                                      </p:tavLst>
                                    </p:anim>
                                  </p:childTnLst>
                                </p:cTn>
                              </p:par>
                            </p:childTnLst>
                          </p:cTn>
                        </p:par>
                        <p:par>
                          <p:cTn id="64" fill="hold">
                            <p:stCondLst>
                              <p:cond delay="7250"/>
                            </p:stCondLst>
                            <p:childTnLst>
                              <p:par>
                                <p:cTn id="65" presetID="47" presetClass="entr" presetSubtype="0" fill="hold" grpId="0" nodeType="afterEffect">
                                  <p:stCondLst>
                                    <p:cond delay="25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500"/>
                                        <p:tgtEl>
                                          <p:spTgt spid="61"/>
                                        </p:tgtEl>
                                      </p:cBhvr>
                                    </p:animEffect>
                                    <p:anim calcmode="lin" valueType="num">
                                      <p:cBhvr>
                                        <p:cTn id="68" dur="500" fill="hold"/>
                                        <p:tgtEl>
                                          <p:spTgt spid="61"/>
                                        </p:tgtEl>
                                        <p:attrNameLst>
                                          <p:attrName>ppt_x</p:attrName>
                                        </p:attrNameLst>
                                      </p:cBhvr>
                                      <p:tavLst>
                                        <p:tav tm="0">
                                          <p:val>
                                            <p:strVal val="#ppt_x"/>
                                          </p:val>
                                        </p:tav>
                                        <p:tav tm="100000">
                                          <p:val>
                                            <p:strVal val="#ppt_x"/>
                                          </p:val>
                                        </p:tav>
                                      </p:tavLst>
                                    </p:anim>
                                    <p:anim calcmode="lin" valueType="num">
                                      <p:cBhvr>
                                        <p:cTn id="69" dur="500" fill="hold"/>
                                        <p:tgtEl>
                                          <p:spTgt spid="61"/>
                                        </p:tgtEl>
                                        <p:attrNameLst>
                                          <p:attrName>ppt_y</p:attrName>
                                        </p:attrNameLst>
                                      </p:cBhvr>
                                      <p:tavLst>
                                        <p:tav tm="0">
                                          <p:val>
                                            <p:strVal val="#ppt_y-.1"/>
                                          </p:val>
                                        </p:tav>
                                        <p:tav tm="100000">
                                          <p:val>
                                            <p:strVal val="#ppt_y"/>
                                          </p:val>
                                        </p:tav>
                                      </p:tavLst>
                                    </p:anim>
                                  </p:childTnLst>
                                </p:cTn>
                              </p:par>
                            </p:childTnLst>
                          </p:cTn>
                        </p:par>
                        <p:par>
                          <p:cTn id="70" fill="hold">
                            <p:stCondLst>
                              <p:cond delay="8000"/>
                            </p:stCondLst>
                            <p:childTnLst>
                              <p:par>
                                <p:cTn id="71" presetID="47" presetClass="entr" presetSubtype="0" fill="hold" grpId="0" nodeType="afterEffect">
                                  <p:stCondLst>
                                    <p:cond delay="25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anim calcmode="lin" valueType="num">
                                      <p:cBhvr>
                                        <p:cTn id="74" dur="500" fill="hold"/>
                                        <p:tgtEl>
                                          <p:spTgt spid="32"/>
                                        </p:tgtEl>
                                        <p:attrNameLst>
                                          <p:attrName>ppt_x</p:attrName>
                                        </p:attrNameLst>
                                      </p:cBhvr>
                                      <p:tavLst>
                                        <p:tav tm="0">
                                          <p:val>
                                            <p:strVal val="#ppt_x"/>
                                          </p:val>
                                        </p:tav>
                                        <p:tav tm="100000">
                                          <p:val>
                                            <p:strVal val="#ppt_x"/>
                                          </p:val>
                                        </p:tav>
                                      </p:tavLst>
                                    </p:anim>
                                    <p:anim calcmode="lin" valueType="num">
                                      <p:cBhvr>
                                        <p:cTn id="75" dur="500" fill="hold"/>
                                        <p:tgtEl>
                                          <p:spTgt spid="32"/>
                                        </p:tgtEl>
                                        <p:attrNameLst>
                                          <p:attrName>ppt_y</p:attrName>
                                        </p:attrNameLst>
                                      </p:cBhvr>
                                      <p:tavLst>
                                        <p:tav tm="0">
                                          <p:val>
                                            <p:strVal val="#ppt_y-.1"/>
                                          </p:val>
                                        </p:tav>
                                        <p:tav tm="100000">
                                          <p:val>
                                            <p:strVal val="#ppt_y"/>
                                          </p:val>
                                        </p:tav>
                                      </p:tavLst>
                                    </p:anim>
                                  </p:childTnLst>
                                </p:cTn>
                              </p:par>
                            </p:childTnLst>
                          </p:cTn>
                        </p:par>
                        <p:par>
                          <p:cTn id="76" fill="hold">
                            <p:stCondLst>
                              <p:cond delay="8750"/>
                            </p:stCondLst>
                            <p:childTnLst>
                              <p:par>
                                <p:cTn id="77" presetID="47" presetClass="entr" presetSubtype="0" fill="hold" grpId="0" nodeType="afterEffect">
                                  <p:stCondLst>
                                    <p:cond delay="25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anim calcmode="lin" valueType="num">
                                      <p:cBhvr>
                                        <p:cTn id="80" dur="500" fill="hold"/>
                                        <p:tgtEl>
                                          <p:spTgt spid="33"/>
                                        </p:tgtEl>
                                        <p:attrNameLst>
                                          <p:attrName>ppt_x</p:attrName>
                                        </p:attrNameLst>
                                      </p:cBhvr>
                                      <p:tavLst>
                                        <p:tav tm="0">
                                          <p:val>
                                            <p:strVal val="#ppt_x"/>
                                          </p:val>
                                        </p:tav>
                                        <p:tav tm="100000">
                                          <p:val>
                                            <p:strVal val="#ppt_x"/>
                                          </p:val>
                                        </p:tav>
                                      </p:tavLst>
                                    </p:anim>
                                    <p:anim calcmode="lin" valueType="num">
                                      <p:cBhvr>
                                        <p:cTn id="81" dur="500" fill="hold"/>
                                        <p:tgtEl>
                                          <p:spTgt spid="33"/>
                                        </p:tgtEl>
                                        <p:attrNameLst>
                                          <p:attrName>ppt_y</p:attrName>
                                        </p:attrNameLst>
                                      </p:cBhvr>
                                      <p:tavLst>
                                        <p:tav tm="0">
                                          <p:val>
                                            <p:strVal val="#ppt_y-.1"/>
                                          </p:val>
                                        </p:tav>
                                        <p:tav tm="100000">
                                          <p:val>
                                            <p:strVal val="#ppt_y"/>
                                          </p:val>
                                        </p:tav>
                                      </p:tavLst>
                                    </p:anim>
                                  </p:childTnLst>
                                </p:cTn>
                              </p:par>
                            </p:childTnLst>
                          </p:cTn>
                        </p:par>
                        <p:par>
                          <p:cTn id="82" fill="hold">
                            <p:stCondLst>
                              <p:cond delay="9500"/>
                            </p:stCondLst>
                            <p:childTnLst>
                              <p:par>
                                <p:cTn id="83" presetID="47" presetClass="entr" presetSubtype="0" fill="hold" grpId="0" nodeType="afterEffect">
                                  <p:stCondLst>
                                    <p:cond delay="25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anim calcmode="lin" valueType="num">
                                      <p:cBhvr>
                                        <p:cTn id="86" dur="500" fill="hold"/>
                                        <p:tgtEl>
                                          <p:spTgt spid="34"/>
                                        </p:tgtEl>
                                        <p:attrNameLst>
                                          <p:attrName>ppt_x</p:attrName>
                                        </p:attrNameLst>
                                      </p:cBhvr>
                                      <p:tavLst>
                                        <p:tav tm="0">
                                          <p:val>
                                            <p:strVal val="#ppt_x"/>
                                          </p:val>
                                        </p:tav>
                                        <p:tav tm="100000">
                                          <p:val>
                                            <p:strVal val="#ppt_x"/>
                                          </p:val>
                                        </p:tav>
                                      </p:tavLst>
                                    </p:anim>
                                    <p:anim calcmode="lin" valueType="num">
                                      <p:cBhvr>
                                        <p:cTn id="87" dur="500" fill="hold"/>
                                        <p:tgtEl>
                                          <p:spTgt spid="34"/>
                                        </p:tgtEl>
                                        <p:attrNameLst>
                                          <p:attrName>ppt_y</p:attrName>
                                        </p:attrNameLst>
                                      </p:cBhvr>
                                      <p:tavLst>
                                        <p:tav tm="0">
                                          <p:val>
                                            <p:strVal val="#ppt_y-.1"/>
                                          </p:val>
                                        </p:tav>
                                        <p:tav tm="100000">
                                          <p:val>
                                            <p:strVal val="#ppt_y"/>
                                          </p:val>
                                        </p:tav>
                                      </p:tavLst>
                                    </p:anim>
                                  </p:childTnLst>
                                </p:cTn>
                              </p:par>
                            </p:childTnLst>
                          </p:cTn>
                        </p:par>
                        <p:par>
                          <p:cTn id="88" fill="hold">
                            <p:stCondLst>
                              <p:cond delay="10250"/>
                            </p:stCondLst>
                            <p:childTnLst>
                              <p:par>
                                <p:cTn id="89" presetID="47" presetClass="entr" presetSubtype="0" fill="hold" grpId="0" nodeType="afterEffect">
                                  <p:stCondLst>
                                    <p:cond delay="25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anim calcmode="lin" valueType="num">
                                      <p:cBhvr>
                                        <p:cTn id="92" dur="500" fill="hold"/>
                                        <p:tgtEl>
                                          <p:spTgt spid="35"/>
                                        </p:tgtEl>
                                        <p:attrNameLst>
                                          <p:attrName>ppt_x</p:attrName>
                                        </p:attrNameLst>
                                      </p:cBhvr>
                                      <p:tavLst>
                                        <p:tav tm="0">
                                          <p:val>
                                            <p:strVal val="#ppt_x"/>
                                          </p:val>
                                        </p:tav>
                                        <p:tav tm="100000">
                                          <p:val>
                                            <p:strVal val="#ppt_x"/>
                                          </p:val>
                                        </p:tav>
                                      </p:tavLst>
                                    </p:anim>
                                    <p:anim calcmode="lin" valueType="num">
                                      <p:cBhvr>
                                        <p:cTn id="93" dur="500" fill="hold"/>
                                        <p:tgtEl>
                                          <p:spTgt spid="35"/>
                                        </p:tgtEl>
                                        <p:attrNameLst>
                                          <p:attrName>ppt_y</p:attrName>
                                        </p:attrNameLst>
                                      </p:cBhvr>
                                      <p:tavLst>
                                        <p:tav tm="0">
                                          <p:val>
                                            <p:strVal val="#ppt_y-.1"/>
                                          </p:val>
                                        </p:tav>
                                        <p:tav tm="100000">
                                          <p:val>
                                            <p:strVal val="#ppt_y"/>
                                          </p:val>
                                        </p:tav>
                                      </p:tavLst>
                                    </p:anim>
                                  </p:childTnLst>
                                </p:cTn>
                              </p:par>
                            </p:childTnLst>
                          </p:cTn>
                        </p:par>
                        <p:par>
                          <p:cTn id="94" fill="hold">
                            <p:stCondLst>
                              <p:cond delay="11000"/>
                            </p:stCondLst>
                            <p:childTnLst>
                              <p:par>
                                <p:cTn id="95" presetID="47" presetClass="entr" presetSubtype="0" fill="hold" grpId="0" nodeType="afterEffect">
                                  <p:stCondLst>
                                    <p:cond delay="250"/>
                                  </p:stCondLst>
                                  <p:childTnLst>
                                    <p:set>
                                      <p:cBhvr>
                                        <p:cTn id="96" dur="1" fill="hold">
                                          <p:stCondLst>
                                            <p:cond delay="0"/>
                                          </p:stCondLst>
                                        </p:cTn>
                                        <p:tgtEl>
                                          <p:spTgt spid="62"/>
                                        </p:tgtEl>
                                        <p:attrNameLst>
                                          <p:attrName>style.visibility</p:attrName>
                                        </p:attrNameLst>
                                      </p:cBhvr>
                                      <p:to>
                                        <p:strVal val="visible"/>
                                      </p:to>
                                    </p:set>
                                    <p:animEffect transition="in" filter="fade">
                                      <p:cBhvr>
                                        <p:cTn id="97" dur="500"/>
                                        <p:tgtEl>
                                          <p:spTgt spid="62"/>
                                        </p:tgtEl>
                                      </p:cBhvr>
                                    </p:animEffect>
                                    <p:anim calcmode="lin" valueType="num">
                                      <p:cBhvr>
                                        <p:cTn id="98" dur="500" fill="hold"/>
                                        <p:tgtEl>
                                          <p:spTgt spid="62"/>
                                        </p:tgtEl>
                                        <p:attrNameLst>
                                          <p:attrName>ppt_x</p:attrName>
                                        </p:attrNameLst>
                                      </p:cBhvr>
                                      <p:tavLst>
                                        <p:tav tm="0">
                                          <p:val>
                                            <p:strVal val="#ppt_x"/>
                                          </p:val>
                                        </p:tav>
                                        <p:tav tm="100000">
                                          <p:val>
                                            <p:strVal val="#ppt_x"/>
                                          </p:val>
                                        </p:tav>
                                      </p:tavLst>
                                    </p:anim>
                                    <p:anim calcmode="lin" valueType="num">
                                      <p:cBhvr>
                                        <p:cTn id="99" dur="500" fill="hold"/>
                                        <p:tgtEl>
                                          <p:spTgt spid="62"/>
                                        </p:tgtEl>
                                        <p:attrNameLst>
                                          <p:attrName>ppt_y</p:attrName>
                                        </p:attrNameLst>
                                      </p:cBhvr>
                                      <p:tavLst>
                                        <p:tav tm="0">
                                          <p:val>
                                            <p:strVal val="#ppt_y-.1"/>
                                          </p:val>
                                        </p:tav>
                                        <p:tav tm="100000">
                                          <p:val>
                                            <p:strVal val="#ppt_y"/>
                                          </p:val>
                                        </p:tav>
                                      </p:tavLst>
                                    </p:anim>
                                  </p:childTnLst>
                                </p:cTn>
                              </p:par>
                            </p:childTnLst>
                          </p:cTn>
                        </p:par>
                        <p:par>
                          <p:cTn id="100" fill="hold">
                            <p:stCondLst>
                              <p:cond delay="11750"/>
                            </p:stCondLst>
                            <p:childTnLst>
                              <p:par>
                                <p:cTn id="101" presetID="42" presetClass="entr" presetSubtype="0" fill="hold" grpId="0" nodeType="afterEffect">
                                  <p:stCondLst>
                                    <p:cond delay="25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anim calcmode="lin" valueType="num">
                                      <p:cBhvr>
                                        <p:cTn id="104" dur="500" fill="hold"/>
                                        <p:tgtEl>
                                          <p:spTgt spid="47"/>
                                        </p:tgtEl>
                                        <p:attrNameLst>
                                          <p:attrName>ppt_x</p:attrName>
                                        </p:attrNameLst>
                                      </p:cBhvr>
                                      <p:tavLst>
                                        <p:tav tm="0">
                                          <p:val>
                                            <p:strVal val="#ppt_x"/>
                                          </p:val>
                                        </p:tav>
                                        <p:tav tm="100000">
                                          <p:val>
                                            <p:strVal val="#ppt_x"/>
                                          </p:val>
                                        </p:tav>
                                      </p:tavLst>
                                    </p:anim>
                                    <p:anim calcmode="lin" valueType="num">
                                      <p:cBhvr>
                                        <p:cTn id="105" dur="500" fill="hold"/>
                                        <p:tgtEl>
                                          <p:spTgt spid="47"/>
                                        </p:tgtEl>
                                        <p:attrNameLst>
                                          <p:attrName>ppt_y</p:attrName>
                                        </p:attrNameLst>
                                      </p:cBhvr>
                                      <p:tavLst>
                                        <p:tav tm="0">
                                          <p:val>
                                            <p:strVal val="#ppt_y+.1"/>
                                          </p:val>
                                        </p:tav>
                                        <p:tav tm="100000">
                                          <p:val>
                                            <p:strVal val="#ppt_y"/>
                                          </p:val>
                                        </p:tav>
                                      </p:tavLst>
                                    </p:anim>
                                  </p:childTnLst>
                                </p:cTn>
                              </p:par>
                            </p:childTnLst>
                          </p:cTn>
                        </p:par>
                        <p:par>
                          <p:cTn id="106" fill="hold">
                            <p:stCondLst>
                              <p:cond delay="12500"/>
                            </p:stCondLst>
                            <p:childTnLst>
                              <p:par>
                                <p:cTn id="107" presetID="42" presetClass="entr" presetSubtype="0" fill="hold" grpId="0" nodeType="afterEffect">
                                  <p:stCondLst>
                                    <p:cond delay="250"/>
                                  </p:stCondLst>
                                  <p:childTnLst>
                                    <p:set>
                                      <p:cBhvr>
                                        <p:cTn id="108" dur="1" fill="hold">
                                          <p:stCondLst>
                                            <p:cond delay="0"/>
                                          </p:stCondLst>
                                        </p:cTn>
                                        <p:tgtEl>
                                          <p:spTgt spid="48"/>
                                        </p:tgtEl>
                                        <p:attrNameLst>
                                          <p:attrName>style.visibility</p:attrName>
                                        </p:attrNameLst>
                                      </p:cBhvr>
                                      <p:to>
                                        <p:strVal val="visible"/>
                                      </p:to>
                                    </p:set>
                                    <p:animEffect transition="in" filter="fade">
                                      <p:cBhvr>
                                        <p:cTn id="109" dur="500"/>
                                        <p:tgtEl>
                                          <p:spTgt spid="48"/>
                                        </p:tgtEl>
                                      </p:cBhvr>
                                    </p:animEffect>
                                    <p:anim calcmode="lin" valueType="num">
                                      <p:cBhvr>
                                        <p:cTn id="110" dur="500" fill="hold"/>
                                        <p:tgtEl>
                                          <p:spTgt spid="48"/>
                                        </p:tgtEl>
                                        <p:attrNameLst>
                                          <p:attrName>ppt_x</p:attrName>
                                        </p:attrNameLst>
                                      </p:cBhvr>
                                      <p:tavLst>
                                        <p:tav tm="0">
                                          <p:val>
                                            <p:strVal val="#ppt_x"/>
                                          </p:val>
                                        </p:tav>
                                        <p:tav tm="100000">
                                          <p:val>
                                            <p:strVal val="#ppt_x"/>
                                          </p:val>
                                        </p:tav>
                                      </p:tavLst>
                                    </p:anim>
                                    <p:anim calcmode="lin" valueType="num">
                                      <p:cBhvr>
                                        <p:cTn id="111" dur="500" fill="hold"/>
                                        <p:tgtEl>
                                          <p:spTgt spid="48"/>
                                        </p:tgtEl>
                                        <p:attrNameLst>
                                          <p:attrName>ppt_y</p:attrName>
                                        </p:attrNameLst>
                                      </p:cBhvr>
                                      <p:tavLst>
                                        <p:tav tm="0">
                                          <p:val>
                                            <p:strVal val="#ppt_y+.1"/>
                                          </p:val>
                                        </p:tav>
                                        <p:tav tm="100000">
                                          <p:val>
                                            <p:strVal val="#ppt_y"/>
                                          </p:val>
                                        </p:tav>
                                      </p:tavLst>
                                    </p:anim>
                                  </p:childTnLst>
                                </p:cTn>
                              </p:par>
                            </p:childTnLst>
                          </p:cTn>
                        </p:par>
                        <p:par>
                          <p:cTn id="112" fill="hold">
                            <p:stCondLst>
                              <p:cond delay="13250"/>
                            </p:stCondLst>
                            <p:childTnLst>
                              <p:par>
                                <p:cTn id="113" presetID="42" presetClass="entr" presetSubtype="0" fill="hold" grpId="0" nodeType="afterEffect">
                                  <p:stCondLst>
                                    <p:cond delay="25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anim calcmode="lin" valueType="num">
                                      <p:cBhvr>
                                        <p:cTn id="116" dur="500" fill="hold"/>
                                        <p:tgtEl>
                                          <p:spTgt spid="49"/>
                                        </p:tgtEl>
                                        <p:attrNameLst>
                                          <p:attrName>ppt_x</p:attrName>
                                        </p:attrNameLst>
                                      </p:cBhvr>
                                      <p:tavLst>
                                        <p:tav tm="0">
                                          <p:val>
                                            <p:strVal val="#ppt_x"/>
                                          </p:val>
                                        </p:tav>
                                        <p:tav tm="100000">
                                          <p:val>
                                            <p:strVal val="#ppt_x"/>
                                          </p:val>
                                        </p:tav>
                                      </p:tavLst>
                                    </p:anim>
                                    <p:anim calcmode="lin" valueType="num">
                                      <p:cBhvr>
                                        <p:cTn id="117" dur="500" fill="hold"/>
                                        <p:tgtEl>
                                          <p:spTgt spid="49"/>
                                        </p:tgtEl>
                                        <p:attrNameLst>
                                          <p:attrName>ppt_y</p:attrName>
                                        </p:attrNameLst>
                                      </p:cBhvr>
                                      <p:tavLst>
                                        <p:tav tm="0">
                                          <p:val>
                                            <p:strVal val="#ppt_y+.1"/>
                                          </p:val>
                                        </p:tav>
                                        <p:tav tm="100000">
                                          <p:val>
                                            <p:strVal val="#ppt_y"/>
                                          </p:val>
                                        </p:tav>
                                      </p:tavLst>
                                    </p:anim>
                                  </p:childTnLst>
                                </p:cTn>
                              </p:par>
                            </p:childTnLst>
                          </p:cTn>
                        </p:par>
                        <p:par>
                          <p:cTn id="118" fill="hold">
                            <p:stCondLst>
                              <p:cond delay="14000"/>
                            </p:stCondLst>
                            <p:childTnLst>
                              <p:par>
                                <p:cTn id="119" presetID="42" presetClass="entr" presetSubtype="0" fill="hold" grpId="0" nodeType="afterEffect">
                                  <p:stCondLst>
                                    <p:cond delay="250"/>
                                  </p:stCondLst>
                                  <p:childTnLst>
                                    <p:set>
                                      <p:cBhvr>
                                        <p:cTn id="120" dur="1" fill="hold">
                                          <p:stCondLst>
                                            <p:cond delay="0"/>
                                          </p:stCondLst>
                                        </p:cTn>
                                        <p:tgtEl>
                                          <p:spTgt spid="50"/>
                                        </p:tgtEl>
                                        <p:attrNameLst>
                                          <p:attrName>style.visibility</p:attrName>
                                        </p:attrNameLst>
                                      </p:cBhvr>
                                      <p:to>
                                        <p:strVal val="visible"/>
                                      </p:to>
                                    </p:set>
                                    <p:animEffect transition="in" filter="fade">
                                      <p:cBhvr>
                                        <p:cTn id="121" dur="500"/>
                                        <p:tgtEl>
                                          <p:spTgt spid="50"/>
                                        </p:tgtEl>
                                      </p:cBhvr>
                                    </p:animEffect>
                                    <p:anim calcmode="lin" valueType="num">
                                      <p:cBhvr>
                                        <p:cTn id="122" dur="500" fill="hold"/>
                                        <p:tgtEl>
                                          <p:spTgt spid="50"/>
                                        </p:tgtEl>
                                        <p:attrNameLst>
                                          <p:attrName>ppt_x</p:attrName>
                                        </p:attrNameLst>
                                      </p:cBhvr>
                                      <p:tavLst>
                                        <p:tav tm="0">
                                          <p:val>
                                            <p:strVal val="#ppt_x"/>
                                          </p:val>
                                        </p:tav>
                                        <p:tav tm="100000">
                                          <p:val>
                                            <p:strVal val="#ppt_x"/>
                                          </p:val>
                                        </p:tav>
                                      </p:tavLst>
                                    </p:anim>
                                    <p:anim calcmode="lin" valueType="num">
                                      <p:cBhvr>
                                        <p:cTn id="123" dur="500" fill="hold"/>
                                        <p:tgtEl>
                                          <p:spTgt spid="50"/>
                                        </p:tgtEl>
                                        <p:attrNameLst>
                                          <p:attrName>ppt_y</p:attrName>
                                        </p:attrNameLst>
                                      </p:cBhvr>
                                      <p:tavLst>
                                        <p:tav tm="0">
                                          <p:val>
                                            <p:strVal val="#ppt_y+.1"/>
                                          </p:val>
                                        </p:tav>
                                        <p:tav tm="100000">
                                          <p:val>
                                            <p:strVal val="#ppt_y"/>
                                          </p:val>
                                        </p:tav>
                                      </p:tavLst>
                                    </p:anim>
                                  </p:childTnLst>
                                </p:cTn>
                              </p:par>
                            </p:childTnLst>
                          </p:cTn>
                        </p:par>
                        <p:par>
                          <p:cTn id="124" fill="hold">
                            <p:stCondLst>
                              <p:cond delay="14750"/>
                            </p:stCondLst>
                            <p:childTnLst>
                              <p:par>
                                <p:cTn id="125" presetID="42" presetClass="entr" presetSubtype="0" fill="hold" grpId="0" nodeType="afterEffect">
                                  <p:stCondLst>
                                    <p:cond delay="250"/>
                                  </p:stCondLst>
                                  <p:childTnLst>
                                    <p:set>
                                      <p:cBhvr>
                                        <p:cTn id="126" dur="1" fill="hold">
                                          <p:stCondLst>
                                            <p:cond delay="0"/>
                                          </p:stCondLst>
                                        </p:cTn>
                                        <p:tgtEl>
                                          <p:spTgt spid="63"/>
                                        </p:tgtEl>
                                        <p:attrNameLst>
                                          <p:attrName>style.visibility</p:attrName>
                                        </p:attrNameLst>
                                      </p:cBhvr>
                                      <p:to>
                                        <p:strVal val="visible"/>
                                      </p:to>
                                    </p:set>
                                    <p:animEffect transition="in" filter="fade">
                                      <p:cBhvr>
                                        <p:cTn id="127" dur="500"/>
                                        <p:tgtEl>
                                          <p:spTgt spid="63"/>
                                        </p:tgtEl>
                                      </p:cBhvr>
                                    </p:animEffect>
                                    <p:anim calcmode="lin" valueType="num">
                                      <p:cBhvr>
                                        <p:cTn id="128" dur="500" fill="hold"/>
                                        <p:tgtEl>
                                          <p:spTgt spid="63"/>
                                        </p:tgtEl>
                                        <p:attrNameLst>
                                          <p:attrName>ppt_x</p:attrName>
                                        </p:attrNameLst>
                                      </p:cBhvr>
                                      <p:tavLst>
                                        <p:tav tm="0">
                                          <p:val>
                                            <p:strVal val="#ppt_x"/>
                                          </p:val>
                                        </p:tav>
                                        <p:tav tm="100000">
                                          <p:val>
                                            <p:strVal val="#ppt_x"/>
                                          </p:val>
                                        </p:tav>
                                      </p:tavLst>
                                    </p:anim>
                                    <p:anim calcmode="lin" valueType="num">
                                      <p:cBhvr>
                                        <p:cTn id="129" dur="500" fill="hold"/>
                                        <p:tgtEl>
                                          <p:spTgt spid="63"/>
                                        </p:tgtEl>
                                        <p:attrNameLst>
                                          <p:attrName>ppt_y</p:attrName>
                                        </p:attrNameLst>
                                      </p:cBhvr>
                                      <p:tavLst>
                                        <p:tav tm="0">
                                          <p:val>
                                            <p:strVal val="#ppt_y+.1"/>
                                          </p:val>
                                        </p:tav>
                                        <p:tav tm="100000">
                                          <p:val>
                                            <p:strVal val="#ppt_y"/>
                                          </p:val>
                                        </p:tav>
                                      </p:tavLst>
                                    </p:anim>
                                  </p:childTnLst>
                                </p:cTn>
                              </p:par>
                            </p:childTnLst>
                          </p:cTn>
                        </p:par>
                        <p:par>
                          <p:cTn id="130" fill="hold">
                            <p:stCondLst>
                              <p:cond delay="15500"/>
                            </p:stCondLst>
                            <p:childTnLst>
                              <p:par>
                                <p:cTn id="131" presetID="42" presetClass="entr" presetSubtype="0" fill="hold" grpId="0" nodeType="afterEffect">
                                  <p:stCondLst>
                                    <p:cond delay="250"/>
                                  </p:stCondLst>
                                  <p:childTnLst>
                                    <p:set>
                                      <p:cBhvr>
                                        <p:cTn id="132" dur="1" fill="hold">
                                          <p:stCondLst>
                                            <p:cond delay="0"/>
                                          </p:stCondLst>
                                        </p:cTn>
                                        <p:tgtEl>
                                          <p:spTgt spid="22"/>
                                        </p:tgtEl>
                                        <p:attrNameLst>
                                          <p:attrName>style.visibility</p:attrName>
                                        </p:attrNameLst>
                                      </p:cBhvr>
                                      <p:to>
                                        <p:strVal val="visible"/>
                                      </p:to>
                                    </p:set>
                                    <p:animEffect transition="in" filter="fade">
                                      <p:cBhvr>
                                        <p:cTn id="133" dur="500"/>
                                        <p:tgtEl>
                                          <p:spTgt spid="22"/>
                                        </p:tgtEl>
                                      </p:cBhvr>
                                    </p:animEffect>
                                    <p:anim calcmode="lin" valueType="num">
                                      <p:cBhvr>
                                        <p:cTn id="134" dur="500" fill="hold"/>
                                        <p:tgtEl>
                                          <p:spTgt spid="22"/>
                                        </p:tgtEl>
                                        <p:attrNameLst>
                                          <p:attrName>ppt_x</p:attrName>
                                        </p:attrNameLst>
                                      </p:cBhvr>
                                      <p:tavLst>
                                        <p:tav tm="0">
                                          <p:val>
                                            <p:strVal val="#ppt_x"/>
                                          </p:val>
                                        </p:tav>
                                        <p:tav tm="100000">
                                          <p:val>
                                            <p:strVal val="#ppt_x"/>
                                          </p:val>
                                        </p:tav>
                                      </p:tavLst>
                                    </p:anim>
                                    <p:anim calcmode="lin" valueType="num">
                                      <p:cBhvr>
                                        <p:cTn id="135" dur="500" fill="hold"/>
                                        <p:tgtEl>
                                          <p:spTgt spid="22"/>
                                        </p:tgtEl>
                                        <p:attrNameLst>
                                          <p:attrName>ppt_y</p:attrName>
                                        </p:attrNameLst>
                                      </p:cBhvr>
                                      <p:tavLst>
                                        <p:tav tm="0">
                                          <p:val>
                                            <p:strVal val="#ppt_y+.1"/>
                                          </p:val>
                                        </p:tav>
                                        <p:tav tm="100000">
                                          <p:val>
                                            <p:strVal val="#ppt_y"/>
                                          </p:val>
                                        </p:tav>
                                      </p:tavLst>
                                    </p:anim>
                                  </p:childTnLst>
                                </p:cTn>
                              </p:par>
                            </p:childTnLst>
                          </p:cTn>
                        </p:par>
                        <p:par>
                          <p:cTn id="136" fill="hold">
                            <p:stCondLst>
                              <p:cond delay="16250"/>
                            </p:stCondLst>
                            <p:childTnLst>
                              <p:par>
                                <p:cTn id="137" presetID="42" presetClass="entr" presetSubtype="0" fill="hold" grpId="0" nodeType="afterEffect">
                                  <p:stCondLst>
                                    <p:cond delay="250"/>
                                  </p:stCondLst>
                                  <p:childTnLst>
                                    <p:set>
                                      <p:cBhvr>
                                        <p:cTn id="138" dur="1" fill="hold">
                                          <p:stCondLst>
                                            <p:cond delay="0"/>
                                          </p:stCondLst>
                                        </p:cTn>
                                        <p:tgtEl>
                                          <p:spTgt spid="23"/>
                                        </p:tgtEl>
                                        <p:attrNameLst>
                                          <p:attrName>style.visibility</p:attrName>
                                        </p:attrNameLst>
                                      </p:cBhvr>
                                      <p:to>
                                        <p:strVal val="visible"/>
                                      </p:to>
                                    </p:set>
                                    <p:animEffect transition="in" filter="fade">
                                      <p:cBhvr>
                                        <p:cTn id="139" dur="500"/>
                                        <p:tgtEl>
                                          <p:spTgt spid="23"/>
                                        </p:tgtEl>
                                      </p:cBhvr>
                                    </p:animEffect>
                                    <p:anim calcmode="lin" valueType="num">
                                      <p:cBhvr>
                                        <p:cTn id="140" dur="500" fill="hold"/>
                                        <p:tgtEl>
                                          <p:spTgt spid="23"/>
                                        </p:tgtEl>
                                        <p:attrNameLst>
                                          <p:attrName>ppt_x</p:attrName>
                                        </p:attrNameLst>
                                      </p:cBhvr>
                                      <p:tavLst>
                                        <p:tav tm="0">
                                          <p:val>
                                            <p:strVal val="#ppt_x"/>
                                          </p:val>
                                        </p:tav>
                                        <p:tav tm="100000">
                                          <p:val>
                                            <p:strVal val="#ppt_x"/>
                                          </p:val>
                                        </p:tav>
                                      </p:tavLst>
                                    </p:anim>
                                    <p:anim calcmode="lin" valueType="num">
                                      <p:cBhvr>
                                        <p:cTn id="141" dur="500" fill="hold"/>
                                        <p:tgtEl>
                                          <p:spTgt spid="23"/>
                                        </p:tgtEl>
                                        <p:attrNameLst>
                                          <p:attrName>ppt_y</p:attrName>
                                        </p:attrNameLst>
                                      </p:cBhvr>
                                      <p:tavLst>
                                        <p:tav tm="0">
                                          <p:val>
                                            <p:strVal val="#ppt_y+.1"/>
                                          </p:val>
                                        </p:tav>
                                        <p:tav tm="100000">
                                          <p:val>
                                            <p:strVal val="#ppt_y"/>
                                          </p:val>
                                        </p:tav>
                                      </p:tavLst>
                                    </p:anim>
                                  </p:childTnLst>
                                </p:cTn>
                              </p:par>
                            </p:childTnLst>
                          </p:cTn>
                        </p:par>
                        <p:par>
                          <p:cTn id="142" fill="hold">
                            <p:stCondLst>
                              <p:cond delay="17000"/>
                            </p:stCondLst>
                            <p:childTnLst>
                              <p:par>
                                <p:cTn id="143" presetID="42" presetClass="entr" presetSubtype="0" fill="hold" grpId="0" nodeType="afterEffect">
                                  <p:stCondLst>
                                    <p:cond delay="250"/>
                                  </p:stCondLst>
                                  <p:childTnLst>
                                    <p:set>
                                      <p:cBhvr>
                                        <p:cTn id="144" dur="1" fill="hold">
                                          <p:stCondLst>
                                            <p:cond delay="0"/>
                                          </p:stCondLst>
                                        </p:cTn>
                                        <p:tgtEl>
                                          <p:spTgt spid="24"/>
                                        </p:tgtEl>
                                        <p:attrNameLst>
                                          <p:attrName>style.visibility</p:attrName>
                                        </p:attrNameLst>
                                      </p:cBhvr>
                                      <p:to>
                                        <p:strVal val="visible"/>
                                      </p:to>
                                    </p:set>
                                    <p:animEffect transition="in" filter="fade">
                                      <p:cBhvr>
                                        <p:cTn id="145" dur="500"/>
                                        <p:tgtEl>
                                          <p:spTgt spid="24"/>
                                        </p:tgtEl>
                                      </p:cBhvr>
                                    </p:animEffect>
                                    <p:anim calcmode="lin" valueType="num">
                                      <p:cBhvr>
                                        <p:cTn id="146" dur="500" fill="hold"/>
                                        <p:tgtEl>
                                          <p:spTgt spid="24"/>
                                        </p:tgtEl>
                                        <p:attrNameLst>
                                          <p:attrName>ppt_x</p:attrName>
                                        </p:attrNameLst>
                                      </p:cBhvr>
                                      <p:tavLst>
                                        <p:tav tm="0">
                                          <p:val>
                                            <p:strVal val="#ppt_x"/>
                                          </p:val>
                                        </p:tav>
                                        <p:tav tm="100000">
                                          <p:val>
                                            <p:strVal val="#ppt_x"/>
                                          </p:val>
                                        </p:tav>
                                      </p:tavLst>
                                    </p:anim>
                                    <p:anim calcmode="lin" valueType="num">
                                      <p:cBhvr>
                                        <p:cTn id="147" dur="500" fill="hold"/>
                                        <p:tgtEl>
                                          <p:spTgt spid="24"/>
                                        </p:tgtEl>
                                        <p:attrNameLst>
                                          <p:attrName>ppt_y</p:attrName>
                                        </p:attrNameLst>
                                      </p:cBhvr>
                                      <p:tavLst>
                                        <p:tav tm="0">
                                          <p:val>
                                            <p:strVal val="#ppt_y+.1"/>
                                          </p:val>
                                        </p:tav>
                                        <p:tav tm="100000">
                                          <p:val>
                                            <p:strVal val="#ppt_y"/>
                                          </p:val>
                                        </p:tav>
                                      </p:tavLst>
                                    </p:anim>
                                  </p:childTnLst>
                                </p:cTn>
                              </p:par>
                            </p:childTnLst>
                          </p:cTn>
                        </p:par>
                        <p:par>
                          <p:cTn id="148" fill="hold">
                            <p:stCondLst>
                              <p:cond delay="17750"/>
                            </p:stCondLst>
                            <p:childTnLst>
                              <p:par>
                                <p:cTn id="149" presetID="42" presetClass="entr" presetSubtype="0" fill="hold" grpId="0" nodeType="afterEffect">
                                  <p:stCondLst>
                                    <p:cond delay="250"/>
                                  </p:stCondLst>
                                  <p:childTnLst>
                                    <p:set>
                                      <p:cBhvr>
                                        <p:cTn id="150" dur="1" fill="hold">
                                          <p:stCondLst>
                                            <p:cond delay="0"/>
                                          </p:stCondLst>
                                        </p:cTn>
                                        <p:tgtEl>
                                          <p:spTgt spid="25"/>
                                        </p:tgtEl>
                                        <p:attrNameLst>
                                          <p:attrName>style.visibility</p:attrName>
                                        </p:attrNameLst>
                                      </p:cBhvr>
                                      <p:to>
                                        <p:strVal val="visible"/>
                                      </p:to>
                                    </p:set>
                                    <p:animEffect transition="in" filter="fade">
                                      <p:cBhvr>
                                        <p:cTn id="151" dur="500"/>
                                        <p:tgtEl>
                                          <p:spTgt spid="25"/>
                                        </p:tgtEl>
                                      </p:cBhvr>
                                    </p:animEffect>
                                    <p:anim calcmode="lin" valueType="num">
                                      <p:cBhvr>
                                        <p:cTn id="152" dur="500" fill="hold"/>
                                        <p:tgtEl>
                                          <p:spTgt spid="25"/>
                                        </p:tgtEl>
                                        <p:attrNameLst>
                                          <p:attrName>ppt_x</p:attrName>
                                        </p:attrNameLst>
                                      </p:cBhvr>
                                      <p:tavLst>
                                        <p:tav tm="0">
                                          <p:val>
                                            <p:strVal val="#ppt_x"/>
                                          </p:val>
                                        </p:tav>
                                        <p:tav tm="100000">
                                          <p:val>
                                            <p:strVal val="#ppt_x"/>
                                          </p:val>
                                        </p:tav>
                                      </p:tavLst>
                                    </p:anim>
                                    <p:anim calcmode="lin" valueType="num">
                                      <p:cBhvr>
                                        <p:cTn id="153" dur="500" fill="hold"/>
                                        <p:tgtEl>
                                          <p:spTgt spid="25"/>
                                        </p:tgtEl>
                                        <p:attrNameLst>
                                          <p:attrName>ppt_y</p:attrName>
                                        </p:attrNameLst>
                                      </p:cBhvr>
                                      <p:tavLst>
                                        <p:tav tm="0">
                                          <p:val>
                                            <p:strVal val="#ppt_y+.1"/>
                                          </p:val>
                                        </p:tav>
                                        <p:tav tm="100000">
                                          <p:val>
                                            <p:strVal val="#ppt_y"/>
                                          </p:val>
                                        </p:tav>
                                      </p:tavLst>
                                    </p:anim>
                                  </p:childTnLst>
                                </p:cTn>
                              </p:par>
                            </p:childTnLst>
                          </p:cTn>
                        </p:par>
                        <p:par>
                          <p:cTn id="154" fill="hold">
                            <p:stCondLst>
                              <p:cond delay="18500"/>
                            </p:stCondLst>
                            <p:childTnLst>
                              <p:par>
                                <p:cTn id="155" presetID="42" presetClass="entr" presetSubtype="0" fill="hold" grpId="0" nodeType="afterEffect">
                                  <p:stCondLst>
                                    <p:cond delay="250"/>
                                  </p:stCondLst>
                                  <p:childTnLst>
                                    <p:set>
                                      <p:cBhvr>
                                        <p:cTn id="156" dur="1" fill="hold">
                                          <p:stCondLst>
                                            <p:cond delay="0"/>
                                          </p:stCondLst>
                                        </p:cTn>
                                        <p:tgtEl>
                                          <p:spTgt spid="64"/>
                                        </p:tgtEl>
                                        <p:attrNameLst>
                                          <p:attrName>style.visibility</p:attrName>
                                        </p:attrNameLst>
                                      </p:cBhvr>
                                      <p:to>
                                        <p:strVal val="visible"/>
                                      </p:to>
                                    </p:set>
                                    <p:animEffect transition="in" filter="fade">
                                      <p:cBhvr>
                                        <p:cTn id="157" dur="500"/>
                                        <p:tgtEl>
                                          <p:spTgt spid="64"/>
                                        </p:tgtEl>
                                      </p:cBhvr>
                                    </p:animEffect>
                                    <p:anim calcmode="lin" valueType="num">
                                      <p:cBhvr>
                                        <p:cTn id="158" dur="500" fill="hold"/>
                                        <p:tgtEl>
                                          <p:spTgt spid="64"/>
                                        </p:tgtEl>
                                        <p:attrNameLst>
                                          <p:attrName>ppt_x</p:attrName>
                                        </p:attrNameLst>
                                      </p:cBhvr>
                                      <p:tavLst>
                                        <p:tav tm="0">
                                          <p:val>
                                            <p:strVal val="#ppt_x"/>
                                          </p:val>
                                        </p:tav>
                                        <p:tav tm="100000">
                                          <p:val>
                                            <p:strVal val="#ppt_x"/>
                                          </p:val>
                                        </p:tav>
                                      </p:tavLst>
                                    </p:anim>
                                    <p:anim calcmode="lin" valueType="num">
                                      <p:cBhvr>
                                        <p:cTn id="159" dur="500" fill="hold"/>
                                        <p:tgtEl>
                                          <p:spTgt spid="64"/>
                                        </p:tgtEl>
                                        <p:attrNameLst>
                                          <p:attrName>ppt_y</p:attrName>
                                        </p:attrNameLst>
                                      </p:cBhvr>
                                      <p:tavLst>
                                        <p:tav tm="0">
                                          <p:val>
                                            <p:strVal val="#ppt_y+.1"/>
                                          </p:val>
                                        </p:tav>
                                        <p:tav tm="100000">
                                          <p:val>
                                            <p:strVal val="#ppt_y"/>
                                          </p:val>
                                        </p:tav>
                                      </p:tavLst>
                                    </p:anim>
                                  </p:childTnLst>
                                </p:cTn>
                              </p:par>
                            </p:childTnLst>
                          </p:cTn>
                        </p:par>
                        <p:par>
                          <p:cTn id="160" fill="hold">
                            <p:stCondLst>
                              <p:cond delay="19250"/>
                            </p:stCondLst>
                            <p:childTnLst>
                              <p:par>
                                <p:cTn id="161" presetID="42" presetClass="entr" presetSubtype="0" fill="hold" grpId="0" nodeType="afterEffect">
                                  <p:stCondLst>
                                    <p:cond delay="250"/>
                                  </p:stCondLst>
                                  <p:childTnLst>
                                    <p:set>
                                      <p:cBhvr>
                                        <p:cTn id="162" dur="1" fill="hold">
                                          <p:stCondLst>
                                            <p:cond delay="0"/>
                                          </p:stCondLst>
                                        </p:cTn>
                                        <p:tgtEl>
                                          <p:spTgt spid="18"/>
                                        </p:tgtEl>
                                        <p:attrNameLst>
                                          <p:attrName>style.visibility</p:attrName>
                                        </p:attrNameLst>
                                      </p:cBhvr>
                                      <p:to>
                                        <p:strVal val="visible"/>
                                      </p:to>
                                    </p:set>
                                    <p:animEffect transition="in" filter="fade">
                                      <p:cBhvr>
                                        <p:cTn id="163" dur="500"/>
                                        <p:tgtEl>
                                          <p:spTgt spid="18"/>
                                        </p:tgtEl>
                                      </p:cBhvr>
                                    </p:animEffect>
                                    <p:anim calcmode="lin" valueType="num">
                                      <p:cBhvr>
                                        <p:cTn id="164" dur="500" fill="hold"/>
                                        <p:tgtEl>
                                          <p:spTgt spid="18"/>
                                        </p:tgtEl>
                                        <p:attrNameLst>
                                          <p:attrName>ppt_x</p:attrName>
                                        </p:attrNameLst>
                                      </p:cBhvr>
                                      <p:tavLst>
                                        <p:tav tm="0">
                                          <p:val>
                                            <p:strVal val="#ppt_x"/>
                                          </p:val>
                                        </p:tav>
                                        <p:tav tm="100000">
                                          <p:val>
                                            <p:strVal val="#ppt_x"/>
                                          </p:val>
                                        </p:tav>
                                      </p:tavLst>
                                    </p:anim>
                                    <p:anim calcmode="lin" valueType="num">
                                      <p:cBhvr>
                                        <p:cTn id="165" dur="500" fill="hold"/>
                                        <p:tgtEl>
                                          <p:spTgt spid="18"/>
                                        </p:tgtEl>
                                        <p:attrNameLst>
                                          <p:attrName>ppt_y</p:attrName>
                                        </p:attrNameLst>
                                      </p:cBhvr>
                                      <p:tavLst>
                                        <p:tav tm="0">
                                          <p:val>
                                            <p:strVal val="#ppt_y+.1"/>
                                          </p:val>
                                        </p:tav>
                                        <p:tav tm="100000">
                                          <p:val>
                                            <p:strVal val="#ppt_y"/>
                                          </p:val>
                                        </p:tav>
                                      </p:tavLst>
                                    </p:anim>
                                  </p:childTnLst>
                                </p:cTn>
                              </p:par>
                            </p:childTnLst>
                          </p:cTn>
                        </p:par>
                        <p:par>
                          <p:cTn id="166" fill="hold">
                            <p:stCondLst>
                              <p:cond delay="20000"/>
                            </p:stCondLst>
                            <p:childTnLst>
                              <p:par>
                                <p:cTn id="167" presetID="42" presetClass="entr" presetSubtype="0" fill="hold" grpId="0" nodeType="afterEffect">
                                  <p:stCondLst>
                                    <p:cond delay="250"/>
                                  </p:stCondLst>
                                  <p:childTnLst>
                                    <p:set>
                                      <p:cBhvr>
                                        <p:cTn id="168" dur="1" fill="hold">
                                          <p:stCondLst>
                                            <p:cond delay="0"/>
                                          </p:stCondLst>
                                        </p:cTn>
                                        <p:tgtEl>
                                          <p:spTgt spid="15"/>
                                        </p:tgtEl>
                                        <p:attrNameLst>
                                          <p:attrName>style.visibility</p:attrName>
                                        </p:attrNameLst>
                                      </p:cBhvr>
                                      <p:to>
                                        <p:strVal val="visible"/>
                                      </p:to>
                                    </p:set>
                                    <p:animEffect transition="in" filter="fade">
                                      <p:cBhvr>
                                        <p:cTn id="169" dur="500"/>
                                        <p:tgtEl>
                                          <p:spTgt spid="15"/>
                                        </p:tgtEl>
                                      </p:cBhvr>
                                    </p:animEffect>
                                    <p:anim calcmode="lin" valueType="num">
                                      <p:cBhvr>
                                        <p:cTn id="170" dur="500" fill="hold"/>
                                        <p:tgtEl>
                                          <p:spTgt spid="15"/>
                                        </p:tgtEl>
                                        <p:attrNameLst>
                                          <p:attrName>ppt_x</p:attrName>
                                        </p:attrNameLst>
                                      </p:cBhvr>
                                      <p:tavLst>
                                        <p:tav tm="0">
                                          <p:val>
                                            <p:strVal val="#ppt_x"/>
                                          </p:val>
                                        </p:tav>
                                        <p:tav tm="100000">
                                          <p:val>
                                            <p:strVal val="#ppt_x"/>
                                          </p:val>
                                        </p:tav>
                                      </p:tavLst>
                                    </p:anim>
                                    <p:anim calcmode="lin" valueType="num">
                                      <p:cBhvr>
                                        <p:cTn id="171" dur="500" fill="hold"/>
                                        <p:tgtEl>
                                          <p:spTgt spid="15"/>
                                        </p:tgtEl>
                                        <p:attrNameLst>
                                          <p:attrName>ppt_y</p:attrName>
                                        </p:attrNameLst>
                                      </p:cBhvr>
                                      <p:tavLst>
                                        <p:tav tm="0">
                                          <p:val>
                                            <p:strVal val="#ppt_y+.1"/>
                                          </p:val>
                                        </p:tav>
                                        <p:tav tm="100000">
                                          <p:val>
                                            <p:strVal val="#ppt_y"/>
                                          </p:val>
                                        </p:tav>
                                      </p:tavLst>
                                    </p:anim>
                                  </p:childTnLst>
                                </p:cTn>
                              </p:par>
                            </p:childTnLst>
                          </p:cTn>
                        </p:par>
                        <p:par>
                          <p:cTn id="172" fill="hold">
                            <p:stCondLst>
                              <p:cond delay="20750"/>
                            </p:stCondLst>
                            <p:childTnLst>
                              <p:par>
                                <p:cTn id="173" presetID="42" presetClass="entr" presetSubtype="0" fill="hold" grpId="0" nodeType="afterEffect">
                                  <p:stCondLst>
                                    <p:cond delay="250"/>
                                  </p:stCondLst>
                                  <p:childTnLst>
                                    <p:set>
                                      <p:cBhvr>
                                        <p:cTn id="174" dur="1" fill="hold">
                                          <p:stCondLst>
                                            <p:cond delay="0"/>
                                          </p:stCondLst>
                                        </p:cTn>
                                        <p:tgtEl>
                                          <p:spTgt spid="19"/>
                                        </p:tgtEl>
                                        <p:attrNameLst>
                                          <p:attrName>style.visibility</p:attrName>
                                        </p:attrNameLst>
                                      </p:cBhvr>
                                      <p:to>
                                        <p:strVal val="visible"/>
                                      </p:to>
                                    </p:set>
                                    <p:animEffect transition="in" filter="fade">
                                      <p:cBhvr>
                                        <p:cTn id="175" dur="500"/>
                                        <p:tgtEl>
                                          <p:spTgt spid="19"/>
                                        </p:tgtEl>
                                      </p:cBhvr>
                                    </p:animEffect>
                                    <p:anim calcmode="lin" valueType="num">
                                      <p:cBhvr>
                                        <p:cTn id="176" dur="500" fill="hold"/>
                                        <p:tgtEl>
                                          <p:spTgt spid="19"/>
                                        </p:tgtEl>
                                        <p:attrNameLst>
                                          <p:attrName>ppt_x</p:attrName>
                                        </p:attrNameLst>
                                      </p:cBhvr>
                                      <p:tavLst>
                                        <p:tav tm="0">
                                          <p:val>
                                            <p:strVal val="#ppt_x"/>
                                          </p:val>
                                        </p:tav>
                                        <p:tav tm="100000">
                                          <p:val>
                                            <p:strVal val="#ppt_x"/>
                                          </p:val>
                                        </p:tav>
                                      </p:tavLst>
                                    </p:anim>
                                    <p:anim calcmode="lin" valueType="num">
                                      <p:cBhvr>
                                        <p:cTn id="177" dur="500" fill="hold"/>
                                        <p:tgtEl>
                                          <p:spTgt spid="19"/>
                                        </p:tgtEl>
                                        <p:attrNameLst>
                                          <p:attrName>ppt_y</p:attrName>
                                        </p:attrNameLst>
                                      </p:cBhvr>
                                      <p:tavLst>
                                        <p:tav tm="0">
                                          <p:val>
                                            <p:strVal val="#ppt_y+.1"/>
                                          </p:val>
                                        </p:tav>
                                        <p:tav tm="100000">
                                          <p:val>
                                            <p:strVal val="#ppt_y"/>
                                          </p:val>
                                        </p:tav>
                                      </p:tavLst>
                                    </p:anim>
                                  </p:childTnLst>
                                </p:cTn>
                              </p:par>
                            </p:childTnLst>
                          </p:cTn>
                        </p:par>
                        <p:par>
                          <p:cTn id="178" fill="hold">
                            <p:stCondLst>
                              <p:cond delay="21500"/>
                            </p:stCondLst>
                            <p:childTnLst>
                              <p:par>
                                <p:cTn id="179" presetID="42" presetClass="entr" presetSubtype="0" fill="hold" grpId="0" nodeType="afterEffect">
                                  <p:stCondLst>
                                    <p:cond delay="250"/>
                                  </p:stCondLst>
                                  <p:childTnLst>
                                    <p:set>
                                      <p:cBhvr>
                                        <p:cTn id="180" dur="1" fill="hold">
                                          <p:stCondLst>
                                            <p:cond delay="0"/>
                                          </p:stCondLst>
                                        </p:cTn>
                                        <p:tgtEl>
                                          <p:spTgt spid="17"/>
                                        </p:tgtEl>
                                        <p:attrNameLst>
                                          <p:attrName>style.visibility</p:attrName>
                                        </p:attrNameLst>
                                      </p:cBhvr>
                                      <p:to>
                                        <p:strVal val="visible"/>
                                      </p:to>
                                    </p:set>
                                    <p:animEffect transition="in" filter="fade">
                                      <p:cBhvr>
                                        <p:cTn id="181" dur="500"/>
                                        <p:tgtEl>
                                          <p:spTgt spid="17"/>
                                        </p:tgtEl>
                                      </p:cBhvr>
                                    </p:animEffect>
                                    <p:anim calcmode="lin" valueType="num">
                                      <p:cBhvr>
                                        <p:cTn id="182" dur="500" fill="hold"/>
                                        <p:tgtEl>
                                          <p:spTgt spid="17"/>
                                        </p:tgtEl>
                                        <p:attrNameLst>
                                          <p:attrName>ppt_x</p:attrName>
                                        </p:attrNameLst>
                                      </p:cBhvr>
                                      <p:tavLst>
                                        <p:tav tm="0">
                                          <p:val>
                                            <p:strVal val="#ppt_x"/>
                                          </p:val>
                                        </p:tav>
                                        <p:tav tm="100000">
                                          <p:val>
                                            <p:strVal val="#ppt_x"/>
                                          </p:val>
                                        </p:tav>
                                      </p:tavLst>
                                    </p:anim>
                                    <p:anim calcmode="lin" valueType="num">
                                      <p:cBhvr>
                                        <p:cTn id="183" dur="500" fill="hold"/>
                                        <p:tgtEl>
                                          <p:spTgt spid="17"/>
                                        </p:tgtEl>
                                        <p:attrNameLst>
                                          <p:attrName>ppt_y</p:attrName>
                                        </p:attrNameLst>
                                      </p:cBhvr>
                                      <p:tavLst>
                                        <p:tav tm="0">
                                          <p:val>
                                            <p:strVal val="#ppt_y+.1"/>
                                          </p:val>
                                        </p:tav>
                                        <p:tav tm="100000">
                                          <p:val>
                                            <p:strVal val="#ppt_y"/>
                                          </p:val>
                                        </p:tav>
                                      </p:tavLst>
                                    </p:anim>
                                  </p:childTnLst>
                                </p:cTn>
                              </p:par>
                            </p:childTnLst>
                          </p:cTn>
                        </p:par>
                        <p:par>
                          <p:cTn id="184" fill="hold">
                            <p:stCondLst>
                              <p:cond delay="22250"/>
                            </p:stCondLst>
                            <p:childTnLst>
                              <p:par>
                                <p:cTn id="185" presetID="42" presetClass="entr" presetSubtype="0" fill="hold" grpId="0" nodeType="afterEffect">
                                  <p:stCondLst>
                                    <p:cond delay="250"/>
                                  </p:stCondLst>
                                  <p:childTnLst>
                                    <p:set>
                                      <p:cBhvr>
                                        <p:cTn id="186" dur="1" fill="hold">
                                          <p:stCondLst>
                                            <p:cond delay="0"/>
                                          </p:stCondLst>
                                        </p:cTn>
                                        <p:tgtEl>
                                          <p:spTgt spid="65"/>
                                        </p:tgtEl>
                                        <p:attrNameLst>
                                          <p:attrName>style.visibility</p:attrName>
                                        </p:attrNameLst>
                                      </p:cBhvr>
                                      <p:to>
                                        <p:strVal val="visible"/>
                                      </p:to>
                                    </p:set>
                                    <p:animEffect transition="in" filter="fade">
                                      <p:cBhvr>
                                        <p:cTn id="187" dur="500"/>
                                        <p:tgtEl>
                                          <p:spTgt spid="65"/>
                                        </p:tgtEl>
                                      </p:cBhvr>
                                    </p:animEffect>
                                    <p:anim calcmode="lin" valueType="num">
                                      <p:cBhvr>
                                        <p:cTn id="188" dur="500" fill="hold"/>
                                        <p:tgtEl>
                                          <p:spTgt spid="65"/>
                                        </p:tgtEl>
                                        <p:attrNameLst>
                                          <p:attrName>ppt_x</p:attrName>
                                        </p:attrNameLst>
                                      </p:cBhvr>
                                      <p:tavLst>
                                        <p:tav tm="0">
                                          <p:val>
                                            <p:strVal val="#ppt_x"/>
                                          </p:val>
                                        </p:tav>
                                        <p:tav tm="100000">
                                          <p:val>
                                            <p:strVal val="#ppt_x"/>
                                          </p:val>
                                        </p:tav>
                                      </p:tavLst>
                                    </p:anim>
                                    <p:anim calcmode="lin" valueType="num">
                                      <p:cBhvr>
                                        <p:cTn id="189" dur="5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animBg="1"/>
      <p:bldP spid="22" grpId="0" animBg="1"/>
      <p:bldP spid="23" grpId="0" animBg="1"/>
      <p:bldP spid="32" grpId="0" animBg="1"/>
      <p:bldP spid="33" grpId="0" animBg="1"/>
      <p:bldP spid="37" grpId="0" animBg="1"/>
      <p:bldP spid="38" grpId="0" animBg="1"/>
      <p:bldP spid="42" grpId="0" animBg="1"/>
      <p:bldP spid="43" grpId="0" animBg="1"/>
      <p:bldP spid="47" grpId="0" animBg="1"/>
      <p:bldP spid="48" grpId="0" animBg="1"/>
      <p:bldP spid="57" grpId="0" animBg="1"/>
      <p:bldP spid="19" grpId="0" animBg="1"/>
      <p:bldP spid="17" grpId="0" animBg="1"/>
      <p:bldP spid="24" grpId="0" animBg="1"/>
      <p:bldP spid="25" grpId="0" animBg="1"/>
      <p:bldP spid="49" grpId="0" animBg="1"/>
      <p:bldP spid="50" grpId="0" animBg="1"/>
      <p:bldP spid="44" grpId="0" animBg="1"/>
      <p:bldP spid="45" grpId="0" animBg="1"/>
      <p:bldP spid="39" grpId="0" animBg="1"/>
      <p:bldP spid="40" grpId="0" animBg="1"/>
      <p:bldP spid="34" grpId="0" animBg="1"/>
      <p:bldP spid="35" grpId="0" animBg="1"/>
      <p:bldP spid="60" grpId="0"/>
      <p:bldP spid="61" grpId="0"/>
      <p:bldP spid="62" grpId="0"/>
      <p:bldP spid="63" grpId="0"/>
      <p:bldP spid="64" grpId="0"/>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schemeClr>
            </a:gs>
            <a:gs pos="100000">
              <a:schemeClr val="tx2">
                <a:lumMod val="60000"/>
                <a:lumOff val="40000"/>
              </a:schemeClr>
            </a:gs>
          </a:gsLst>
          <a:lin ang="18900000" scaled="1"/>
        </a:gradFill>
        <a:effectLst/>
      </p:bgPr>
    </p:bg>
    <p:spTree>
      <p:nvGrpSpPr>
        <p:cNvPr id="1" name=""/>
        <p:cNvGrpSpPr/>
        <p:nvPr/>
      </p:nvGrpSpPr>
      <p:grpSpPr>
        <a:xfrm>
          <a:off x="0" y="0"/>
          <a:ext cx="0" cy="0"/>
          <a:chOff x="0" y="0"/>
          <a:chExt cx="0" cy="0"/>
        </a:xfrm>
      </p:grpSpPr>
      <p:grpSp>
        <p:nvGrpSpPr>
          <p:cNvPr id="28" name="Grupo 27"/>
          <p:cNvGrpSpPr/>
          <p:nvPr/>
        </p:nvGrpSpPr>
        <p:grpSpPr>
          <a:xfrm>
            <a:off x="3511400" y="2299447"/>
            <a:ext cx="2160001" cy="2259106"/>
            <a:chOff x="5015999" y="1775012"/>
            <a:chExt cx="2160001" cy="2259106"/>
          </a:xfrm>
        </p:grpSpPr>
        <p:sp>
          <p:nvSpPr>
            <p:cNvPr id="11" name="Redondear rectángulo de esquina del mismo lado 10"/>
            <p:cNvSpPr/>
            <p:nvPr/>
          </p:nvSpPr>
          <p:spPr>
            <a:xfrm>
              <a:off x="5016000" y="1775012"/>
              <a:ext cx="2160000" cy="2259106"/>
            </a:xfrm>
            <a:prstGeom prst="round2Same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7" name="CuadroTexto 26"/>
            <p:cNvSpPr txBox="1"/>
            <p:nvPr/>
          </p:nvSpPr>
          <p:spPr>
            <a:xfrm>
              <a:off x="5015999" y="1877375"/>
              <a:ext cx="2160000" cy="1323439"/>
            </a:xfrm>
            <a:prstGeom prst="rect">
              <a:avLst/>
            </a:prstGeom>
            <a:noFill/>
          </p:spPr>
          <p:txBody>
            <a:bodyPr wrap="square" rtlCol="0">
              <a:spAutoFit/>
            </a:bodyPr>
            <a:lstStyle/>
            <a:p>
              <a:pPr algn="ctr"/>
              <a:r>
                <a:rPr lang="es-EC" sz="8000" b="1" dirty="0" smtClean="0">
                  <a:solidFill>
                    <a:schemeClr val="bg1"/>
                  </a:solidFill>
                  <a:latin typeface="Century Gothic" panose="020B0502020202020204" pitchFamily="34" charset="0"/>
                </a:rPr>
                <a:t>B</a:t>
              </a:r>
              <a:endParaRPr lang="es-EC" sz="8000" b="1" dirty="0">
                <a:solidFill>
                  <a:schemeClr val="bg1"/>
                </a:solidFill>
                <a:latin typeface="Century Gothic" panose="020B0502020202020204" pitchFamily="34" charset="0"/>
              </a:endParaRPr>
            </a:p>
          </p:txBody>
        </p:sp>
      </p:grpSp>
      <p:grpSp>
        <p:nvGrpSpPr>
          <p:cNvPr id="26" name="Grupo 25"/>
          <p:cNvGrpSpPr/>
          <p:nvPr/>
        </p:nvGrpSpPr>
        <p:grpSpPr>
          <a:xfrm>
            <a:off x="6391402" y="2299447"/>
            <a:ext cx="2462048" cy="2259106"/>
            <a:chOff x="8592734" y="1775012"/>
            <a:chExt cx="2462048" cy="2259106"/>
          </a:xfrm>
        </p:grpSpPr>
        <p:sp>
          <p:nvSpPr>
            <p:cNvPr id="21" name="Redondear rectángulo de esquina del mismo lado 20"/>
            <p:cNvSpPr/>
            <p:nvPr/>
          </p:nvSpPr>
          <p:spPr>
            <a:xfrm>
              <a:off x="8746801" y="1775012"/>
              <a:ext cx="2160000" cy="2259106"/>
            </a:xfrm>
            <a:prstGeom prst="round2Same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5" name="CuadroTexto 24"/>
            <p:cNvSpPr txBox="1"/>
            <p:nvPr/>
          </p:nvSpPr>
          <p:spPr>
            <a:xfrm>
              <a:off x="8592734" y="1877095"/>
              <a:ext cx="2462048" cy="1323439"/>
            </a:xfrm>
            <a:prstGeom prst="rect">
              <a:avLst/>
            </a:prstGeom>
            <a:noFill/>
          </p:spPr>
          <p:txBody>
            <a:bodyPr wrap="square" rtlCol="0">
              <a:spAutoFit/>
            </a:bodyPr>
            <a:lstStyle/>
            <a:p>
              <a:pPr algn="ctr"/>
              <a:r>
                <a:rPr lang="es-EC" sz="8000" b="1" dirty="0" smtClean="0">
                  <a:solidFill>
                    <a:schemeClr val="bg1"/>
                  </a:solidFill>
                  <a:latin typeface="Century Gothic" panose="020B0502020202020204" pitchFamily="34" charset="0"/>
                </a:rPr>
                <a:t>C</a:t>
              </a:r>
              <a:endParaRPr lang="es-EC" sz="8000" b="1" dirty="0">
                <a:solidFill>
                  <a:schemeClr val="bg1"/>
                </a:solidFill>
                <a:latin typeface="Century Gothic" panose="020B0502020202020204" pitchFamily="34" charset="0"/>
              </a:endParaRPr>
            </a:p>
          </p:txBody>
        </p:sp>
      </p:grpSp>
      <p:grpSp>
        <p:nvGrpSpPr>
          <p:cNvPr id="8" name="Grupo 7"/>
          <p:cNvGrpSpPr/>
          <p:nvPr/>
        </p:nvGrpSpPr>
        <p:grpSpPr>
          <a:xfrm>
            <a:off x="542056" y="2299447"/>
            <a:ext cx="2185440" cy="2259106"/>
            <a:chOff x="1322449" y="1775012"/>
            <a:chExt cx="1639080" cy="2259106"/>
          </a:xfrm>
        </p:grpSpPr>
        <p:sp>
          <p:nvSpPr>
            <p:cNvPr id="6" name="Redondear rectángulo de esquina del mismo lado 5"/>
            <p:cNvSpPr/>
            <p:nvPr/>
          </p:nvSpPr>
          <p:spPr>
            <a:xfrm>
              <a:off x="1341529" y="1775012"/>
              <a:ext cx="1620000" cy="2259106"/>
            </a:xfrm>
            <a:prstGeom prst="round2Same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CuadroTexto 6"/>
            <p:cNvSpPr txBox="1"/>
            <p:nvPr/>
          </p:nvSpPr>
          <p:spPr>
            <a:xfrm>
              <a:off x="1322449" y="1877375"/>
              <a:ext cx="1620000" cy="1323439"/>
            </a:xfrm>
            <a:prstGeom prst="rect">
              <a:avLst/>
            </a:prstGeom>
            <a:noFill/>
          </p:spPr>
          <p:txBody>
            <a:bodyPr wrap="square" rtlCol="0">
              <a:spAutoFit/>
            </a:bodyPr>
            <a:lstStyle/>
            <a:p>
              <a:pPr algn="ctr"/>
              <a:r>
                <a:rPr lang="es-EC" sz="8000" b="1" dirty="0" smtClean="0">
                  <a:solidFill>
                    <a:schemeClr val="bg1"/>
                  </a:solidFill>
                  <a:latin typeface="Century Gothic" panose="020B0502020202020204" pitchFamily="34" charset="0"/>
                </a:rPr>
                <a:t>A</a:t>
              </a:r>
              <a:endParaRPr lang="es-EC" sz="3200" b="1" dirty="0">
                <a:solidFill>
                  <a:schemeClr val="bg1"/>
                </a:solidFill>
                <a:latin typeface="Century Gothic" panose="020B0502020202020204" pitchFamily="34" charset="0"/>
              </a:endParaRPr>
            </a:p>
          </p:txBody>
        </p:sp>
      </p:grpSp>
      <p:sp>
        <p:nvSpPr>
          <p:cNvPr id="5" name="Forma libre 4"/>
          <p:cNvSpPr/>
          <p:nvPr/>
        </p:nvSpPr>
        <p:spPr>
          <a:xfrm flipV="1">
            <a:off x="567496" y="3576917"/>
            <a:ext cx="2160000" cy="2649071"/>
          </a:xfrm>
          <a:custGeom>
            <a:avLst/>
            <a:gdLst>
              <a:gd name="connsiteX0" fmla="*/ 0 w 1620000"/>
              <a:gd name="connsiteY0" fmla="*/ 2649071 h 2649071"/>
              <a:gd name="connsiteX1" fmla="*/ 342000 w 1620000"/>
              <a:gd name="connsiteY1" fmla="*/ 2649071 h 2649071"/>
              <a:gd name="connsiteX2" fmla="*/ 810000 w 1620000"/>
              <a:gd name="connsiteY2" fmla="*/ 2181071 h 2649071"/>
              <a:gd name="connsiteX3" fmla="*/ 1278000 w 1620000"/>
              <a:gd name="connsiteY3" fmla="*/ 2649071 h 2649071"/>
              <a:gd name="connsiteX4" fmla="*/ 1620000 w 1620000"/>
              <a:gd name="connsiteY4" fmla="*/ 2649071 h 2649071"/>
              <a:gd name="connsiteX5" fmla="*/ 1620000 w 1620000"/>
              <a:gd name="connsiteY5" fmla="*/ 270005 h 2649071"/>
              <a:gd name="connsiteX6" fmla="*/ 1349995 w 1620000"/>
              <a:gd name="connsiteY6" fmla="*/ 0 h 2649071"/>
              <a:gd name="connsiteX7" fmla="*/ 270005 w 1620000"/>
              <a:gd name="connsiteY7" fmla="*/ 0 h 2649071"/>
              <a:gd name="connsiteX8" fmla="*/ 0 w 1620000"/>
              <a:gd name="connsiteY8" fmla="*/ 270005 h 264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0000" h="2649071">
                <a:moveTo>
                  <a:pt x="0" y="2649071"/>
                </a:moveTo>
                <a:lnTo>
                  <a:pt x="342000" y="2649071"/>
                </a:lnTo>
                <a:cubicBezTo>
                  <a:pt x="342000" y="2390602"/>
                  <a:pt x="551531" y="2181071"/>
                  <a:pt x="810000" y="2181071"/>
                </a:cubicBezTo>
                <a:cubicBezTo>
                  <a:pt x="1068469" y="2181071"/>
                  <a:pt x="1278000" y="2390602"/>
                  <a:pt x="1278000" y="2649071"/>
                </a:cubicBezTo>
                <a:lnTo>
                  <a:pt x="1620000" y="2649071"/>
                </a:lnTo>
                <a:lnTo>
                  <a:pt x="1620000" y="270005"/>
                </a:lnTo>
                <a:cubicBezTo>
                  <a:pt x="1620000" y="120885"/>
                  <a:pt x="1499115" y="0"/>
                  <a:pt x="1349995" y="0"/>
                </a:cubicBezTo>
                <a:lnTo>
                  <a:pt x="270005" y="0"/>
                </a:lnTo>
                <a:cubicBezTo>
                  <a:pt x="120885" y="0"/>
                  <a:pt x="0" y="120885"/>
                  <a:pt x="0" y="270005"/>
                </a:cubicBezTo>
                <a:close/>
              </a:path>
            </a:pathLst>
          </a:custGeom>
          <a:solidFill>
            <a:srgbClr val="FFFFFF"/>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9" name="CuadroTexto 8"/>
          <p:cNvSpPr txBox="1"/>
          <p:nvPr/>
        </p:nvSpPr>
        <p:spPr>
          <a:xfrm>
            <a:off x="444137" y="4048819"/>
            <a:ext cx="2383260" cy="2169825"/>
          </a:xfrm>
          <a:prstGeom prst="rect">
            <a:avLst/>
          </a:prstGeom>
          <a:noFill/>
        </p:spPr>
        <p:txBody>
          <a:bodyPr wrap="square" rtlCol="0">
            <a:spAutoFit/>
          </a:bodyPr>
          <a:lstStyle/>
          <a:p>
            <a:pPr algn="ctr"/>
            <a:r>
              <a:rPr lang="es-EC" sz="1450" b="1" dirty="0" smtClean="0">
                <a:latin typeface="Century Gothic" panose="020B0502020202020204" pitchFamily="34" charset="0"/>
              </a:rPr>
              <a:t>El principio de distribución jurídica correspondería a una forma de organización moderna en la que las funciones del Estado se relacionan con instituciones y no con clases sociales.</a:t>
            </a:r>
            <a:endParaRPr lang="es-EC" sz="1450" b="1" dirty="0">
              <a:latin typeface="Century Gothic" panose="020B0502020202020204" pitchFamily="34" charset="0"/>
            </a:endParaRPr>
          </a:p>
        </p:txBody>
      </p:sp>
      <p:sp>
        <p:nvSpPr>
          <p:cNvPr id="13" name="Forma libre 12"/>
          <p:cNvSpPr/>
          <p:nvPr/>
        </p:nvSpPr>
        <p:spPr>
          <a:xfrm flipV="1">
            <a:off x="3511401" y="3576917"/>
            <a:ext cx="2160000" cy="2649071"/>
          </a:xfrm>
          <a:custGeom>
            <a:avLst/>
            <a:gdLst>
              <a:gd name="connsiteX0" fmla="*/ 0 w 1620000"/>
              <a:gd name="connsiteY0" fmla="*/ 2649071 h 2649071"/>
              <a:gd name="connsiteX1" fmla="*/ 342000 w 1620000"/>
              <a:gd name="connsiteY1" fmla="*/ 2649071 h 2649071"/>
              <a:gd name="connsiteX2" fmla="*/ 810000 w 1620000"/>
              <a:gd name="connsiteY2" fmla="*/ 2181071 h 2649071"/>
              <a:gd name="connsiteX3" fmla="*/ 1278000 w 1620000"/>
              <a:gd name="connsiteY3" fmla="*/ 2649071 h 2649071"/>
              <a:gd name="connsiteX4" fmla="*/ 1620000 w 1620000"/>
              <a:gd name="connsiteY4" fmla="*/ 2649071 h 2649071"/>
              <a:gd name="connsiteX5" fmla="*/ 1620000 w 1620000"/>
              <a:gd name="connsiteY5" fmla="*/ 270005 h 2649071"/>
              <a:gd name="connsiteX6" fmla="*/ 1349995 w 1620000"/>
              <a:gd name="connsiteY6" fmla="*/ 0 h 2649071"/>
              <a:gd name="connsiteX7" fmla="*/ 270005 w 1620000"/>
              <a:gd name="connsiteY7" fmla="*/ 0 h 2649071"/>
              <a:gd name="connsiteX8" fmla="*/ 0 w 1620000"/>
              <a:gd name="connsiteY8" fmla="*/ 270005 h 264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0000" h="2649071">
                <a:moveTo>
                  <a:pt x="0" y="2649071"/>
                </a:moveTo>
                <a:lnTo>
                  <a:pt x="342000" y="2649071"/>
                </a:lnTo>
                <a:cubicBezTo>
                  <a:pt x="342000" y="2390602"/>
                  <a:pt x="551531" y="2181071"/>
                  <a:pt x="810000" y="2181071"/>
                </a:cubicBezTo>
                <a:cubicBezTo>
                  <a:pt x="1068469" y="2181071"/>
                  <a:pt x="1278000" y="2390602"/>
                  <a:pt x="1278000" y="2649071"/>
                </a:cubicBezTo>
                <a:lnTo>
                  <a:pt x="1620000" y="2649071"/>
                </a:lnTo>
                <a:lnTo>
                  <a:pt x="1620000" y="270005"/>
                </a:lnTo>
                <a:cubicBezTo>
                  <a:pt x="1620000" y="120885"/>
                  <a:pt x="1499115" y="0"/>
                  <a:pt x="1349995" y="0"/>
                </a:cubicBezTo>
                <a:lnTo>
                  <a:pt x="270005" y="0"/>
                </a:lnTo>
                <a:cubicBezTo>
                  <a:pt x="120885" y="0"/>
                  <a:pt x="0" y="120885"/>
                  <a:pt x="0" y="270005"/>
                </a:cubicBezTo>
                <a:close/>
              </a:path>
            </a:pathLst>
          </a:custGeom>
          <a:solidFill>
            <a:srgbClr val="FFFFFF"/>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4" name="CuadroTexto 13"/>
          <p:cNvSpPr txBox="1"/>
          <p:nvPr/>
        </p:nvSpPr>
        <p:spPr>
          <a:xfrm>
            <a:off x="3533150" y="4048818"/>
            <a:ext cx="2177291" cy="2169825"/>
          </a:xfrm>
          <a:prstGeom prst="rect">
            <a:avLst/>
          </a:prstGeom>
          <a:noFill/>
        </p:spPr>
        <p:txBody>
          <a:bodyPr wrap="square" rtlCol="0">
            <a:spAutoFit/>
          </a:bodyPr>
          <a:lstStyle/>
          <a:p>
            <a:pPr algn="ctr"/>
            <a:r>
              <a:rPr lang="es-EC" sz="1500" b="1" dirty="0" smtClean="0">
                <a:latin typeface="Century Gothic" panose="020B0502020202020204" pitchFamily="34" charset="0"/>
              </a:rPr>
              <a:t>La función del principio de</a:t>
            </a:r>
          </a:p>
          <a:p>
            <a:pPr algn="ctr"/>
            <a:r>
              <a:rPr lang="es-EC" sz="1500" b="1" dirty="0" smtClean="0">
                <a:latin typeface="Century Gothic" panose="020B0502020202020204" pitchFamily="34" charset="0"/>
              </a:rPr>
              <a:t>distribución social puede ser pensada con independencia de su aplicación en el modelo</a:t>
            </a:r>
          </a:p>
          <a:p>
            <a:pPr algn="ctr"/>
            <a:r>
              <a:rPr lang="es-EC" sz="1500" b="1" dirty="0" smtClean="0">
                <a:latin typeface="Century Gothic" panose="020B0502020202020204" pitchFamily="34" charset="0"/>
              </a:rPr>
              <a:t>estamental inglés descrito por el autor</a:t>
            </a:r>
            <a:endParaRPr lang="es-EC" sz="1500" b="1" dirty="0">
              <a:latin typeface="Century Gothic" panose="020B0502020202020204" pitchFamily="34" charset="0"/>
            </a:endParaRPr>
          </a:p>
        </p:txBody>
      </p:sp>
      <p:sp>
        <p:nvSpPr>
          <p:cNvPr id="23" name="Forma libre 22"/>
          <p:cNvSpPr/>
          <p:nvPr/>
        </p:nvSpPr>
        <p:spPr>
          <a:xfrm flipV="1">
            <a:off x="6545469" y="3576917"/>
            <a:ext cx="2160000" cy="2649071"/>
          </a:xfrm>
          <a:custGeom>
            <a:avLst/>
            <a:gdLst>
              <a:gd name="connsiteX0" fmla="*/ 0 w 1620000"/>
              <a:gd name="connsiteY0" fmla="*/ 2649071 h 2649071"/>
              <a:gd name="connsiteX1" fmla="*/ 342000 w 1620000"/>
              <a:gd name="connsiteY1" fmla="*/ 2649071 h 2649071"/>
              <a:gd name="connsiteX2" fmla="*/ 810000 w 1620000"/>
              <a:gd name="connsiteY2" fmla="*/ 2181071 h 2649071"/>
              <a:gd name="connsiteX3" fmla="*/ 1278000 w 1620000"/>
              <a:gd name="connsiteY3" fmla="*/ 2649071 h 2649071"/>
              <a:gd name="connsiteX4" fmla="*/ 1620000 w 1620000"/>
              <a:gd name="connsiteY4" fmla="*/ 2649071 h 2649071"/>
              <a:gd name="connsiteX5" fmla="*/ 1620000 w 1620000"/>
              <a:gd name="connsiteY5" fmla="*/ 270005 h 2649071"/>
              <a:gd name="connsiteX6" fmla="*/ 1349995 w 1620000"/>
              <a:gd name="connsiteY6" fmla="*/ 0 h 2649071"/>
              <a:gd name="connsiteX7" fmla="*/ 270005 w 1620000"/>
              <a:gd name="connsiteY7" fmla="*/ 0 h 2649071"/>
              <a:gd name="connsiteX8" fmla="*/ 0 w 1620000"/>
              <a:gd name="connsiteY8" fmla="*/ 270005 h 264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0000" h="2649071">
                <a:moveTo>
                  <a:pt x="0" y="2649071"/>
                </a:moveTo>
                <a:lnTo>
                  <a:pt x="342000" y="2649071"/>
                </a:lnTo>
                <a:cubicBezTo>
                  <a:pt x="342000" y="2390602"/>
                  <a:pt x="551531" y="2181071"/>
                  <a:pt x="810000" y="2181071"/>
                </a:cubicBezTo>
                <a:cubicBezTo>
                  <a:pt x="1068469" y="2181071"/>
                  <a:pt x="1278000" y="2390602"/>
                  <a:pt x="1278000" y="2649071"/>
                </a:cubicBezTo>
                <a:lnTo>
                  <a:pt x="1620000" y="2649071"/>
                </a:lnTo>
                <a:lnTo>
                  <a:pt x="1620000" y="270005"/>
                </a:lnTo>
                <a:cubicBezTo>
                  <a:pt x="1620000" y="120885"/>
                  <a:pt x="1499115" y="0"/>
                  <a:pt x="1349995" y="0"/>
                </a:cubicBezTo>
                <a:lnTo>
                  <a:pt x="270005" y="0"/>
                </a:lnTo>
                <a:cubicBezTo>
                  <a:pt x="120885" y="0"/>
                  <a:pt x="0" y="120885"/>
                  <a:pt x="0" y="270005"/>
                </a:cubicBezTo>
                <a:close/>
              </a:path>
            </a:pathLst>
          </a:custGeom>
          <a:solidFill>
            <a:srgbClr val="FFFFFF"/>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4" name="CuadroTexto 23"/>
          <p:cNvSpPr txBox="1"/>
          <p:nvPr/>
        </p:nvSpPr>
        <p:spPr>
          <a:xfrm>
            <a:off x="6483391" y="4028411"/>
            <a:ext cx="2215992" cy="2292935"/>
          </a:xfrm>
          <a:prstGeom prst="rect">
            <a:avLst/>
          </a:prstGeom>
          <a:noFill/>
        </p:spPr>
        <p:txBody>
          <a:bodyPr wrap="square" rtlCol="0">
            <a:spAutoFit/>
          </a:bodyPr>
          <a:lstStyle/>
          <a:p>
            <a:pPr algn="ctr"/>
            <a:r>
              <a:rPr lang="es-EC" sz="1300" b="1" dirty="0" smtClean="0">
                <a:latin typeface="Century Gothic" panose="020B0502020202020204" pitchFamily="34" charset="0"/>
              </a:rPr>
              <a:t>Este principio guarda relación de codependencia funcional con el principio de distribución jurídica como mecanismo</a:t>
            </a:r>
          </a:p>
          <a:p>
            <a:pPr algn="ctr"/>
            <a:r>
              <a:rPr lang="es-EC" sz="1300" b="1" dirty="0" smtClean="0">
                <a:latin typeface="Century Gothic" panose="020B0502020202020204" pitchFamily="34" charset="0"/>
              </a:rPr>
              <a:t>de contención del poder político para la protección de la libertad.</a:t>
            </a:r>
            <a:endParaRPr lang="es-EC" sz="1300" b="1" dirty="0">
              <a:latin typeface="Century Gothic" panose="020B0502020202020204" pitchFamily="34" charset="0"/>
            </a:endParaRPr>
          </a:p>
        </p:txBody>
      </p:sp>
      <p:sp>
        <p:nvSpPr>
          <p:cNvPr id="30" name="CuadroTexto 29"/>
          <p:cNvSpPr txBox="1"/>
          <p:nvPr/>
        </p:nvSpPr>
        <p:spPr>
          <a:xfrm>
            <a:off x="2368240" y="334007"/>
            <a:ext cx="7455519" cy="1323439"/>
          </a:xfrm>
          <a:prstGeom prst="rect">
            <a:avLst/>
          </a:prstGeom>
          <a:noFill/>
        </p:spPr>
        <p:txBody>
          <a:bodyPr wrap="square" rtlCol="0">
            <a:spAutoFit/>
          </a:bodyPr>
          <a:lstStyle/>
          <a:p>
            <a:pPr algn="ctr"/>
            <a:r>
              <a:rPr lang="es-EC" sz="4000" b="1" dirty="0" smtClean="0">
                <a:solidFill>
                  <a:srgbClr val="000099"/>
                </a:solidFill>
                <a:latin typeface="Agency FB" panose="020B0503020202020204" pitchFamily="34" charset="0"/>
              </a:rPr>
              <a:t>Principios de distribución del</a:t>
            </a:r>
          </a:p>
          <a:p>
            <a:pPr algn="ctr"/>
            <a:r>
              <a:rPr lang="es-EC" sz="4000" b="1" dirty="0" smtClean="0">
                <a:solidFill>
                  <a:srgbClr val="000099"/>
                </a:solidFill>
                <a:latin typeface="Agency FB" panose="020B0503020202020204" pitchFamily="34" charset="0"/>
              </a:rPr>
              <a:t>modelo propuesta por Montesquieu</a:t>
            </a:r>
            <a:endParaRPr lang="es-EC" sz="4000" b="1" dirty="0">
              <a:solidFill>
                <a:srgbClr val="000099"/>
              </a:solidFill>
              <a:latin typeface="Agency FB" panose="020B0503020202020204" pitchFamily="34" charset="0"/>
            </a:endParaRPr>
          </a:p>
        </p:txBody>
      </p:sp>
      <p:sp>
        <p:nvSpPr>
          <p:cNvPr id="31" name="Elipse 30"/>
          <p:cNvSpPr/>
          <p:nvPr/>
        </p:nvSpPr>
        <p:spPr>
          <a:xfrm>
            <a:off x="5745710" y="1554830"/>
            <a:ext cx="180000" cy="1800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32" name="Elipse 31"/>
          <p:cNvSpPr/>
          <p:nvPr/>
        </p:nvSpPr>
        <p:spPr>
          <a:xfrm>
            <a:off x="5504464" y="1555676"/>
            <a:ext cx="180000" cy="180000"/>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33" name="Elipse 32"/>
          <p:cNvSpPr/>
          <p:nvPr/>
        </p:nvSpPr>
        <p:spPr>
          <a:xfrm>
            <a:off x="6006000" y="1557215"/>
            <a:ext cx="180000" cy="18000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34" name="Elipse 33"/>
          <p:cNvSpPr/>
          <p:nvPr/>
        </p:nvSpPr>
        <p:spPr>
          <a:xfrm>
            <a:off x="6247246" y="1555524"/>
            <a:ext cx="180000" cy="180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35" name="Elipse 34"/>
          <p:cNvSpPr/>
          <p:nvPr/>
        </p:nvSpPr>
        <p:spPr>
          <a:xfrm>
            <a:off x="6483628" y="1562667"/>
            <a:ext cx="180000" cy="180000"/>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dirty="0"/>
          </a:p>
        </p:txBody>
      </p:sp>
      <p:sp>
        <p:nvSpPr>
          <p:cNvPr id="36" name="Estrella de 4 puntas 35"/>
          <p:cNvSpPr/>
          <p:nvPr/>
        </p:nvSpPr>
        <p:spPr>
          <a:xfrm>
            <a:off x="1234207" y="5440061"/>
            <a:ext cx="720000" cy="720000"/>
          </a:xfrm>
          <a:prstGeom prst="star4">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38" name="Rayo 37"/>
          <p:cNvSpPr/>
          <p:nvPr/>
        </p:nvSpPr>
        <p:spPr>
          <a:xfrm flipH="1">
            <a:off x="7262426" y="5440061"/>
            <a:ext cx="720000" cy="720000"/>
          </a:xfrm>
          <a:prstGeom prst="lightningBol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40" name="Sol 39"/>
          <p:cNvSpPr/>
          <p:nvPr/>
        </p:nvSpPr>
        <p:spPr>
          <a:xfrm>
            <a:off x="4231400" y="5473024"/>
            <a:ext cx="720000" cy="720000"/>
          </a:xfrm>
          <a:prstGeom prst="sun">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grpSp>
        <p:nvGrpSpPr>
          <p:cNvPr id="42" name="Grupo 41"/>
          <p:cNvGrpSpPr/>
          <p:nvPr/>
        </p:nvGrpSpPr>
        <p:grpSpPr>
          <a:xfrm>
            <a:off x="9419384" y="2299447"/>
            <a:ext cx="2462048" cy="2259106"/>
            <a:chOff x="8592734" y="1775012"/>
            <a:chExt cx="2462048" cy="2259106"/>
          </a:xfrm>
        </p:grpSpPr>
        <p:sp>
          <p:nvSpPr>
            <p:cNvPr id="43" name="Redondear rectángulo de esquina del mismo lado 42"/>
            <p:cNvSpPr/>
            <p:nvPr/>
          </p:nvSpPr>
          <p:spPr>
            <a:xfrm>
              <a:off x="8746801" y="1775012"/>
              <a:ext cx="2160000" cy="2259106"/>
            </a:xfrm>
            <a:prstGeom prst="round2Same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44" name="CuadroTexto 43"/>
            <p:cNvSpPr txBox="1"/>
            <p:nvPr/>
          </p:nvSpPr>
          <p:spPr>
            <a:xfrm>
              <a:off x="8592734" y="1877095"/>
              <a:ext cx="2462048" cy="1323439"/>
            </a:xfrm>
            <a:prstGeom prst="rect">
              <a:avLst/>
            </a:prstGeom>
            <a:noFill/>
          </p:spPr>
          <p:txBody>
            <a:bodyPr wrap="square" rtlCol="0">
              <a:spAutoFit/>
            </a:bodyPr>
            <a:lstStyle/>
            <a:p>
              <a:pPr algn="ctr"/>
              <a:r>
                <a:rPr lang="es-EC" sz="8000" b="1" dirty="0" smtClean="0">
                  <a:solidFill>
                    <a:schemeClr val="bg1"/>
                  </a:solidFill>
                  <a:latin typeface="Century Gothic" panose="020B0502020202020204" pitchFamily="34" charset="0"/>
                </a:rPr>
                <a:t>D</a:t>
              </a:r>
              <a:endParaRPr lang="es-EC" sz="8000" b="1" dirty="0">
                <a:solidFill>
                  <a:schemeClr val="bg1"/>
                </a:solidFill>
                <a:latin typeface="Century Gothic" panose="020B0502020202020204" pitchFamily="34" charset="0"/>
              </a:endParaRPr>
            </a:p>
          </p:txBody>
        </p:sp>
      </p:grpSp>
      <p:sp>
        <p:nvSpPr>
          <p:cNvPr id="45" name="Forma libre 44"/>
          <p:cNvSpPr/>
          <p:nvPr/>
        </p:nvSpPr>
        <p:spPr>
          <a:xfrm flipV="1">
            <a:off x="9573451" y="3576917"/>
            <a:ext cx="2160000" cy="2649071"/>
          </a:xfrm>
          <a:custGeom>
            <a:avLst/>
            <a:gdLst>
              <a:gd name="connsiteX0" fmla="*/ 0 w 1620000"/>
              <a:gd name="connsiteY0" fmla="*/ 2649071 h 2649071"/>
              <a:gd name="connsiteX1" fmla="*/ 342000 w 1620000"/>
              <a:gd name="connsiteY1" fmla="*/ 2649071 h 2649071"/>
              <a:gd name="connsiteX2" fmla="*/ 810000 w 1620000"/>
              <a:gd name="connsiteY2" fmla="*/ 2181071 h 2649071"/>
              <a:gd name="connsiteX3" fmla="*/ 1278000 w 1620000"/>
              <a:gd name="connsiteY3" fmla="*/ 2649071 h 2649071"/>
              <a:gd name="connsiteX4" fmla="*/ 1620000 w 1620000"/>
              <a:gd name="connsiteY4" fmla="*/ 2649071 h 2649071"/>
              <a:gd name="connsiteX5" fmla="*/ 1620000 w 1620000"/>
              <a:gd name="connsiteY5" fmla="*/ 270005 h 2649071"/>
              <a:gd name="connsiteX6" fmla="*/ 1349995 w 1620000"/>
              <a:gd name="connsiteY6" fmla="*/ 0 h 2649071"/>
              <a:gd name="connsiteX7" fmla="*/ 270005 w 1620000"/>
              <a:gd name="connsiteY7" fmla="*/ 0 h 2649071"/>
              <a:gd name="connsiteX8" fmla="*/ 0 w 1620000"/>
              <a:gd name="connsiteY8" fmla="*/ 270005 h 264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0000" h="2649071">
                <a:moveTo>
                  <a:pt x="0" y="2649071"/>
                </a:moveTo>
                <a:lnTo>
                  <a:pt x="342000" y="2649071"/>
                </a:lnTo>
                <a:cubicBezTo>
                  <a:pt x="342000" y="2390602"/>
                  <a:pt x="551531" y="2181071"/>
                  <a:pt x="810000" y="2181071"/>
                </a:cubicBezTo>
                <a:cubicBezTo>
                  <a:pt x="1068469" y="2181071"/>
                  <a:pt x="1278000" y="2390602"/>
                  <a:pt x="1278000" y="2649071"/>
                </a:cubicBezTo>
                <a:lnTo>
                  <a:pt x="1620000" y="2649071"/>
                </a:lnTo>
                <a:lnTo>
                  <a:pt x="1620000" y="270005"/>
                </a:lnTo>
                <a:cubicBezTo>
                  <a:pt x="1620000" y="120885"/>
                  <a:pt x="1499115" y="0"/>
                  <a:pt x="1349995" y="0"/>
                </a:cubicBezTo>
                <a:lnTo>
                  <a:pt x="270005" y="0"/>
                </a:lnTo>
                <a:cubicBezTo>
                  <a:pt x="120885" y="0"/>
                  <a:pt x="0" y="120885"/>
                  <a:pt x="0" y="270005"/>
                </a:cubicBezTo>
                <a:close/>
              </a:path>
            </a:pathLst>
          </a:custGeom>
          <a:solidFill>
            <a:srgbClr val="FFFFFF"/>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46" name="CuadroTexto 45"/>
          <p:cNvSpPr txBox="1"/>
          <p:nvPr/>
        </p:nvSpPr>
        <p:spPr>
          <a:xfrm>
            <a:off x="9540495" y="4097958"/>
            <a:ext cx="2248947" cy="2062103"/>
          </a:xfrm>
          <a:prstGeom prst="rect">
            <a:avLst/>
          </a:prstGeom>
          <a:noFill/>
        </p:spPr>
        <p:txBody>
          <a:bodyPr wrap="square" rtlCol="0">
            <a:spAutoFit/>
          </a:bodyPr>
          <a:lstStyle/>
          <a:p>
            <a:pPr algn="ctr"/>
            <a:r>
              <a:rPr lang="es-EC" sz="1600" b="1" dirty="0" smtClean="0">
                <a:latin typeface="Century Gothic" panose="020B0502020202020204" pitchFamily="34" charset="0"/>
              </a:rPr>
              <a:t>El principio de distribución social remite a la dimensión propiamente política del</a:t>
            </a:r>
          </a:p>
          <a:p>
            <a:pPr algn="ctr"/>
            <a:r>
              <a:rPr lang="es-EC" sz="1600" b="1" dirty="0" smtClean="0">
                <a:latin typeface="Century Gothic" panose="020B0502020202020204" pitchFamily="34" charset="0"/>
              </a:rPr>
              <a:t>modelo propuesta por Montesquieu</a:t>
            </a:r>
            <a:endParaRPr lang="es-EC" sz="1600" b="1" dirty="0">
              <a:latin typeface="Century Gothic" panose="020B0502020202020204" pitchFamily="34" charset="0"/>
            </a:endParaRPr>
          </a:p>
        </p:txBody>
      </p:sp>
      <p:sp>
        <p:nvSpPr>
          <p:cNvPr id="2" name="Nube 1"/>
          <p:cNvSpPr/>
          <p:nvPr/>
        </p:nvSpPr>
        <p:spPr>
          <a:xfrm>
            <a:off x="10290408" y="5440061"/>
            <a:ext cx="720000" cy="720000"/>
          </a:xfrm>
          <a:prstGeom prst="cloud">
            <a:avLst/>
          </a:prstGeom>
          <a:no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ext uri="{BB962C8B-B14F-4D97-AF65-F5344CB8AC3E}">
        <p14:creationId xmlns:p14="http://schemas.microsoft.com/office/powerpoint/2010/main" val="336219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500" fill="hold"/>
                                        <p:tgtEl>
                                          <p:spTgt spid="36"/>
                                        </p:tgtEl>
                                        <p:attrNameLst>
                                          <p:attrName>ppt_w</p:attrName>
                                        </p:attrNameLst>
                                      </p:cBhvr>
                                      <p:tavLst>
                                        <p:tav tm="0">
                                          <p:val>
                                            <p:fltVal val="0"/>
                                          </p:val>
                                        </p:tav>
                                        <p:tav tm="100000">
                                          <p:val>
                                            <p:strVal val="#ppt_w"/>
                                          </p:val>
                                        </p:tav>
                                      </p:tavLst>
                                    </p:anim>
                                    <p:anim calcmode="lin" valueType="num">
                                      <p:cBhvr>
                                        <p:cTn id="26" dur="500" fill="hold"/>
                                        <p:tgtEl>
                                          <p:spTgt spid="36"/>
                                        </p:tgtEl>
                                        <p:attrNameLst>
                                          <p:attrName>ppt_h</p:attrName>
                                        </p:attrNameLst>
                                      </p:cBhvr>
                                      <p:tavLst>
                                        <p:tav tm="0">
                                          <p:val>
                                            <p:fltVal val="0"/>
                                          </p:val>
                                        </p:tav>
                                        <p:tav tm="100000">
                                          <p:val>
                                            <p:strVal val="#ppt_h"/>
                                          </p:val>
                                        </p:tav>
                                      </p:tavLst>
                                    </p:anim>
                                    <p:animEffect transition="in" filter="fade">
                                      <p:cBhvr>
                                        <p:cTn id="27" dur="500"/>
                                        <p:tgtEl>
                                          <p:spTgt spid="36"/>
                                        </p:tgtEl>
                                      </p:cBhvr>
                                    </p:animEffect>
                                  </p:childTnLst>
                                </p:cTn>
                              </p:par>
                            </p:childTnLst>
                          </p:cTn>
                        </p:par>
                        <p:par>
                          <p:cTn id="28" fill="hold">
                            <p:stCondLst>
                              <p:cond delay="2000"/>
                            </p:stCondLst>
                            <p:childTnLst>
                              <p:par>
                                <p:cTn id="29" presetID="42" presetClass="entr" presetSubtype="0" fill="hold" grpId="0" nodeType="afterEffect">
                                  <p:stCondLst>
                                    <p:cond delay="25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anim calcmode="lin" valueType="num">
                                      <p:cBhvr>
                                        <p:cTn id="32" dur="500" fill="hold"/>
                                        <p:tgtEl>
                                          <p:spTgt spid="13"/>
                                        </p:tgtEl>
                                        <p:attrNameLst>
                                          <p:attrName>ppt_x</p:attrName>
                                        </p:attrNameLst>
                                      </p:cBhvr>
                                      <p:tavLst>
                                        <p:tav tm="0">
                                          <p:val>
                                            <p:strVal val="#ppt_x"/>
                                          </p:val>
                                        </p:tav>
                                        <p:tav tm="100000">
                                          <p:val>
                                            <p:strVal val="#ppt_x"/>
                                          </p:val>
                                        </p:tav>
                                      </p:tavLst>
                                    </p:anim>
                                    <p:anim calcmode="lin" valueType="num">
                                      <p:cBhvr>
                                        <p:cTn id="33" dur="500" fill="hold"/>
                                        <p:tgtEl>
                                          <p:spTgt spid="13"/>
                                        </p:tgtEl>
                                        <p:attrNameLst>
                                          <p:attrName>ppt_y</p:attrName>
                                        </p:attrNameLst>
                                      </p:cBhvr>
                                      <p:tavLst>
                                        <p:tav tm="0">
                                          <p:val>
                                            <p:strVal val="#ppt_y+.1"/>
                                          </p:val>
                                        </p:tav>
                                        <p:tav tm="100000">
                                          <p:val>
                                            <p:strVal val="#ppt_y"/>
                                          </p:val>
                                        </p:tav>
                                      </p:tavLst>
                                    </p:anim>
                                  </p:childTnLst>
                                </p:cTn>
                              </p:par>
                            </p:childTnLst>
                          </p:cTn>
                        </p:par>
                        <p:par>
                          <p:cTn id="34" fill="hold">
                            <p:stCondLst>
                              <p:cond delay="2750"/>
                            </p:stCondLst>
                            <p:childTnLst>
                              <p:par>
                                <p:cTn id="35" presetID="42" presetClass="entr" presetSubtype="0" fill="hold" nodeType="afterEffect">
                                  <p:stCondLst>
                                    <p:cond delay="25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53" presetClass="entr" presetSubtype="16"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par>
                          <p:cTn id="46" fill="hold">
                            <p:stCondLst>
                              <p:cond delay="4000"/>
                            </p:stCondLst>
                            <p:childTnLst>
                              <p:par>
                                <p:cTn id="47" presetID="53" presetClass="entr" presetSubtype="16"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500" fill="hold"/>
                                        <p:tgtEl>
                                          <p:spTgt spid="40"/>
                                        </p:tgtEl>
                                        <p:attrNameLst>
                                          <p:attrName>ppt_w</p:attrName>
                                        </p:attrNameLst>
                                      </p:cBhvr>
                                      <p:tavLst>
                                        <p:tav tm="0">
                                          <p:val>
                                            <p:fltVal val="0"/>
                                          </p:val>
                                        </p:tav>
                                        <p:tav tm="100000">
                                          <p:val>
                                            <p:strVal val="#ppt_w"/>
                                          </p:val>
                                        </p:tav>
                                      </p:tavLst>
                                    </p:anim>
                                    <p:anim calcmode="lin" valueType="num">
                                      <p:cBhvr>
                                        <p:cTn id="50" dur="500" fill="hold"/>
                                        <p:tgtEl>
                                          <p:spTgt spid="40"/>
                                        </p:tgtEl>
                                        <p:attrNameLst>
                                          <p:attrName>ppt_h</p:attrName>
                                        </p:attrNameLst>
                                      </p:cBhvr>
                                      <p:tavLst>
                                        <p:tav tm="0">
                                          <p:val>
                                            <p:fltVal val="0"/>
                                          </p:val>
                                        </p:tav>
                                        <p:tav tm="100000">
                                          <p:val>
                                            <p:strVal val="#ppt_h"/>
                                          </p:val>
                                        </p:tav>
                                      </p:tavLst>
                                    </p:anim>
                                    <p:animEffect transition="in" filter="fade">
                                      <p:cBhvr>
                                        <p:cTn id="51" dur="500"/>
                                        <p:tgtEl>
                                          <p:spTgt spid="40"/>
                                        </p:tgtEl>
                                      </p:cBhvr>
                                    </p:animEffect>
                                  </p:childTnLst>
                                </p:cTn>
                              </p:par>
                            </p:childTnLst>
                          </p:cTn>
                        </p:par>
                        <p:par>
                          <p:cTn id="52" fill="hold">
                            <p:stCondLst>
                              <p:cond delay="4500"/>
                            </p:stCondLst>
                            <p:childTnLst>
                              <p:par>
                                <p:cTn id="53" presetID="42" presetClass="entr" presetSubtype="0" fill="hold" grpId="0" nodeType="afterEffect">
                                  <p:stCondLst>
                                    <p:cond delay="25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anim calcmode="lin" valueType="num">
                                      <p:cBhvr>
                                        <p:cTn id="56" dur="500" fill="hold"/>
                                        <p:tgtEl>
                                          <p:spTgt spid="23"/>
                                        </p:tgtEl>
                                        <p:attrNameLst>
                                          <p:attrName>ppt_x</p:attrName>
                                        </p:attrNameLst>
                                      </p:cBhvr>
                                      <p:tavLst>
                                        <p:tav tm="0">
                                          <p:val>
                                            <p:strVal val="#ppt_x"/>
                                          </p:val>
                                        </p:tav>
                                        <p:tav tm="100000">
                                          <p:val>
                                            <p:strVal val="#ppt_x"/>
                                          </p:val>
                                        </p:tav>
                                      </p:tavLst>
                                    </p:anim>
                                    <p:anim calcmode="lin" valueType="num">
                                      <p:cBhvr>
                                        <p:cTn id="57" dur="500" fill="hold"/>
                                        <p:tgtEl>
                                          <p:spTgt spid="23"/>
                                        </p:tgtEl>
                                        <p:attrNameLst>
                                          <p:attrName>ppt_y</p:attrName>
                                        </p:attrNameLst>
                                      </p:cBhvr>
                                      <p:tavLst>
                                        <p:tav tm="0">
                                          <p:val>
                                            <p:strVal val="#ppt_y+.1"/>
                                          </p:val>
                                        </p:tav>
                                        <p:tav tm="100000">
                                          <p:val>
                                            <p:strVal val="#ppt_y"/>
                                          </p:val>
                                        </p:tav>
                                      </p:tavLst>
                                    </p:anim>
                                  </p:childTnLst>
                                </p:cTn>
                              </p:par>
                            </p:childTnLst>
                          </p:cTn>
                        </p:par>
                        <p:par>
                          <p:cTn id="58" fill="hold">
                            <p:stCondLst>
                              <p:cond delay="5250"/>
                            </p:stCondLst>
                            <p:childTnLst>
                              <p:par>
                                <p:cTn id="59" presetID="42" presetClass="entr" presetSubtype="0" fill="hold" nodeType="afterEffect">
                                  <p:stCondLst>
                                    <p:cond delay="25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anim calcmode="lin" valueType="num">
                                      <p:cBhvr>
                                        <p:cTn id="62" dur="500" fill="hold"/>
                                        <p:tgtEl>
                                          <p:spTgt spid="26"/>
                                        </p:tgtEl>
                                        <p:attrNameLst>
                                          <p:attrName>ppt_x</p:attrName>
                                        </p:attrNameLst>
                                      </p:cBhvr>
                                      <p:tavLst>
                                        <p:tav tm="0">
                                          <p:val>
                                            <p:strVal val="#ppt_x"/>
                                          </p:val>
                                        </p:tav>
                                        <p:tav tm="100000">
                                          <p:val>
                                            <p:strVal val="#ppt_x"/>
                                          </p:val>
                                        </p:tav>
                                      </p:tavLst>
                                    </p:anim>
                                    <p:anim calcmode="lin" valueType="num">
                                      <p:cBhvr>
                                        <p:cTn id="63" dur="500" fill="hold"/>
                                        <p:tgtEl>
                                          <p:spTgt spid="26"/>
                                        </p:tgtEl>
                                        <p:attrNameLst>
                                          <p:attrName>ppt_y</p:attrName>
                                        </p:attrNameLst>
                                      </p:cBhvr>
                                      <p:tavLst>
                                        <p:tav tm="0">
                                          <p:val>
                                            <p:strVal val="#ppt_y+.1"/>
                                          </p:val>
                                        </p:tav>
                                        <p:tav tm="100000">
                                          <p:val>
                                            <p:strVal val="#ppt_y"/>
                                          </p:val>
                                        </p:tav>
                                      </p:tavLst>
                                    </p:anim>
                                  </p:childTnLst>
                                </p:cTn>
                              </p:par>
                            </p:childTnLst>
                          </p:cTn>
                        </p:par>
                        <p:par>
                          <p:cTn id="64" fill="hold">
                            <p:stCondLst>
                              <p:cond delay="6000"/>
                            </p:stCondLst>
                            <p:childTnLst>
                              <p:par>
                                <p:cTn id="65" presetID="53" presetClass="entr" presetSubtype="16"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 calcmode="lin" valueType="num">
                                      <p:cBhvr>
                                        <p:cTn id="73" dur="500" fill="hold"/>
                                        <p:tgtEl>
                                          <p:spTgt spid="38"/>
                                        </p:tgtEl>
                                        <p:attrNameLst>
                                          <p:attrName>ppt_w</p:attrName>
                                        </p:attrNameLst>
                                      </p:cBhvr>
                                      <p:tavLst>
                                        <p:tav tm="0">
                                          <p:val>
                                            <p:fltVal val="0"/>
                                          </p:val>
                                        </p:tav>
                                        <p:tav tm="100000">
                                          <p:val>
                                            <p:strVal val="#ppt_w"/>
                                          </p:val>
                                        </p:tav>
                                      </p:tavLst>
                                    </p:anim>
                                    <p:anim calcmode="lin" valueType="num">
                                      <p:cBhvr>
                                        <p:cTn id="74" dur="500" fill="hold"/>
                                        <p:tgtEl>
                                          <p:spTgt spid="38"/>
                                        </p:tgtEl>
                                        <p:attrNameLst>
                                          <p:attrName>ppt_h</p:attrName>
                                        </p:attrNameLst>
                                      </p:cBhvr>
                                      <p:tavLst>
                                        <p:tav tm="0">
                                          <p:val>
                                            <p:fltVal val="0"/>
                                          </p:val>
                                        </p:tav>
                                        <p:tav tm="100000">
                                          <p:val>
                                            <p:strVal val="#ppt_h"/>
                                          </p:val>
                                        </p:tav>
                                      </p:tavLst>
                                    </p:anim>
                                    <p:animEffect transition="in" filter="fade">
                                      <p:cBhvr>
                                        <p:cTn id="75" dur="500"/>
                                        <p:tgtEl>
                                          <p:spTgt spid="38"/>
                                        </p:tgtEl>
                                      </p:cBhvr>
                                    </p:animEffect>
                                  </p:childTnLst>
                                </p:cTn>
                              </p:par>
                            </p:childTnLst>
                          </p:cTn>
                        </p:par>
                        <p:par>
                          <p:cTn id="76" fill="hold">
                            <p:stCondLst>
                              <p:cond delay="7000"/>
                            </p:stCondLst>
                            <p:childTnLst>
                              <p:par>
                                <p:cTn id="77" presetID="42" presetClass="entr" presetSubtype="0" fill="hold" grpId="0" nodeType="afterEffect">
                                  <p:stCondLst>
                                    <p:cond delay="25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anim calcmode="lin" valueType="num">
                                      <p:cBhvr>
                                        <p:cTn id="80" dur="500" fill="hold"/>
                                        <p:tgtEl>
                                          <p:spTgt spid="45"/>
                                        </p:tgtEl>
                                        <p:attrNameLst>
                                          <p:attrName>ppt_x</p:attrName>
                                        </p:attrNameLst>
                                      </p:cBhvr>
                                      <p:tavLst>
                                        <p:tav tm="0">
                                          <p:val>
                                            <p:strVal val="#ppt_x"/>
                                          </p:val>
                                        </p:tav>
                                        <p:tav tm="100000">
                                          <p:val>
                                            <p:strVal val="#ppt_x"/>
                                          </p:val>
                                        </p:tav>
                                      </p:tavLst>
                                    </p:anim>
                                    <p:anim calcmode="lin" valueType="num">
                                      <p:cBhvr>
                                        <p:cTn id="81" dur="500" fill="hold"/>
                                        <p:tgtEl>
                                          <p:spTgt spid="45"/>
                                        </p:tgtEl>
                                        <p:attrNameLst>
                                          <p:attrName>ppt_y</p:attrName>
                                        </p:attrNameLst>
                                      </p:cBhvr>
                                      <p:tavLst>
                                        <p:tav tm="0">
                                          <p:val>
                                            <p:strVal val="#ppt_y+.1"/>
                                          </p:val>
                                        </p:tav>
                                        <p:tav tm="100000">
                                          <p:val>
                                            <p:strVal val="#ppt_y"/>
                                          </p:val>
                                        </p:tav>
                                      </p:tavLst>
                                    </p:anim>
                                  </p:childTnLst>
                                </p:cTn>
                              </p:par>
                            </p:childTnLst>
                          </p:cTn>
                        </p:par>
                        <p:par>
                          <p:cTn id="82" fill="hold">
                            <p:stCondLst>
                              <p:cond delay="7750"/>
                            </p:stCondLst>
                            <p:childTnLst>
                              <p:par>
                                <p:cTn id="83" presetID="42" presetClass="entr" presetSubtype="0" fill="hold" nodeType="afterEffect">
                                  <p:stCondLst>
                                    <p:cond delay="250"/>
                                  </p:stCondLst>
                                  <p:childTnLst>
                                    <p:set>
                                      <p:cBhvr>
                                        <p:cTn id="84" dur="1" fill="hold">
                                          <p:stCondLst>
                                            <p:cond delay="0"/>
                                          </p:stCondLst>
                                        </p:cTn>
                                        <p:tgtEl>
                                          <p:spTgt spid="42"/>
                                        </p:tgtEl>
                                        <p:attrNameLst>
                                          <p:attrName>style.visibility</p:attrName>
                                        </p:attrNameLst>
                                      </p:cBhvr>
                                      <p:to>
                                        <p:strVal val="visible"/>
                                      </p:to>
                                    </p:set>
                                    <p:animEffect transition="in" filter="fade">
                                      <p:cBhvr>
                                        <p:cTn id="85" dur="500"/>
                                        <p:tgtEl>
                                          <p:spTgt spid="42"/>
                                        </p:tgtEl>
                                      </p:cBhvr>
                                    </p:animEffect>
                                    <p:anim calcmode="lin" valueType="num">
                                      <p:cBhvr>
                                        <p:cTn id="86" dur="500" fill="hold"/>
                                        <p:tgtEl>
                                          <p:spTgt spid="42"/>
                                        </p:tgtEl>
                                        <p:attrNameLst>
                                          <p:attrName>ppt_x</p:attrName>
                                        </p:attrNameLst>
                                      </p:cBhvr>
                                      <p:tavLst>
                                        <p:tav tm="0">
                                          <p:val>
                                            <p:strVal val="#ppt_x"/>
                                          </p:val>
                                        </p:tav>
                                        <p:tav tm="100000">
                                          <p:val>
                                            <p:strVal val="#ppt_x"/>
                                          </p:val>
                                        </p:tav>
                                      </p:tavLst>
                                    </p:anim>
                                    <p:anim calcmode="lin" valueType="num">
                                      <p:cBhvr>
                                        <p:cTn id="87" dur="500" fill="hold"/>
                                        <p:tgtEl>
                                          <p:spTgt spid="42"/>
                                        </p:tgtEl>
                                        <p:attrNameLst>
                                          <p:attrName>ppt_y</p:attrName>
                                        </p:attrNameLst>
                                      </p:cBhvr>
                                      <p:tavLst>
                                        <p:tav tm="0">
                                          <p:val>
                                            <p:strVal val="#ppt_y+.1"/>
                                          </p:val>
                                        </p:tav>
                                        <p:tav tm="100000">
                                          <p:val>
                                            <p:strVal val="#ppt_y"/>
                                          </p:val>
                                        </p:tav>
                                      </p:tavLst>
                                    </p:anim>
                                  </p:childTnLst>
                                </p:cTn>
                              </p:par>
                            </p:childTnLst>
                          </p:cTn>
                        </p:par>
                        <p:par>
                          <p:cTn id="88" fill="hold">
                            <p:stCondLst>
                              <p:cond delay="8500"/>
                            </p:stCondLst>
                            <p:childTnLst>
                              <p:par>
                                <p:cTn id="89" presetID="53" presetClass="entr" presetSubtype="16" fill="hold" grpId="0" nodeType="afterEffect">
                                  <p:stCondLst>
                                    <p:cond delay="0"/>
                                  </p:stCondLst>
                                  <p:childTnLst>
                                    <p:set>
                                      <p:cBhvr>
                                        <p:cTn id="90" dur="1" fill="hold">
                                          <p:stCondLst>
                                            <p:cond delay="0"/>
                                          </p:stCondLst>
                                        </p:cTn>
                                        <p:tgtEl>
                                          <p:spTgt spid="46"/>
                                        </p:tgtEl>
                                        <p:attrNameLst>
                                          <p:attrName>style.visibility</p:attrName>
                                        </p:attrNameLst>
                                      </p:cBhvr>
                                      <p:to>
                                        <p:strVal val="visible"/>
                                      </p:to>
                                    </p:set>
                                    <p:anim calcmode="lin" valueType="num">
                                      <p:cBhvr>
                                        <p:cTn id="91" dur="500" fill="hold"/>
                                        <p:tgtEl>
                                          <p:spTgt spid="46"/>
                                        </p:tgtEl>
                                        <p:attrNameLst>
                                          <p:attrName>ppt_w</p:attrName>
                                        </p:attrNameLst>
                                      </p:cBhvr>
                                      <p:tavLst>
                                        <p:tav tm="0">
                                          <p:val>
                                            <p:fltVal val="0"/>
                                          </p:val>
                                        </p:tav>
                                        <p:tav tm="100000">
                                          <p:val>
                                            <p:strVal val="#ppt_w"/>
                                          </p:val>
                                        </p:tav>
                                      </p:tavLst>
                                    </p:anim>
                                    <p:anim calcmode="lin" valueType="num">
                                      <p:cBhvr>
                                        <p:cTn id="92" dur="500" fill="hold"/>
                                        <p:tgtEl>
                                          <p:spTgt spid="46"/>
                                        </p:tgtEl>
                                        <p:attrNameLst>
                                          <p:attrName>ppt_h</p:attrName>
                                        </p:attrNameLst>
                                      </p:cBhvr>
                                      <p:tavLst>
                                        <p:tav tm="0">
                                          <p:val>
                                            <p:fltVal val="0"/>
                                          </p:val>
                                        </p:tav>
                                        <p:tav tm="100000">
                                          <p:val>
                                            <p:strVal val="#ppt_h"/>
                                          </p:val>
                                        </p:tav>
                                      </p:tavLst>
                                    </p:anim>
                                    <p:animEffect transition="in" filter="fade">
                                      <p:cBhvr>
                                        <p:cTn id="93" dur="500"/>
                                        <p:tgtEl>
                                          <p:spTgt spid="46"/>
                                        </p:tgtEl>
                                      </p:cBhvr>
                                    </p:animEffect>
                                  </p:childTnLst>
                                </p:cTn>
                              </p:par>
                            </p:childTnLst>
                          </p:cTn>
                        </p:par>
                        <p:par>
                          <p:cTn id="94" fill="hold">
                            <p:stCondLst>
                              <p:cond delay="9000"/>
                            </p:stCondLst>
                            <p:childTnLst>
                              <p:par>
                                <p:cTn id="95" presetID="53" presetClass="entr" presetSubtype="16" fill="hold" grpId="0" nodeType="afterEffect">
                                  <p:stCondLst>
                                    <p:cond delay="0"/>
                                  </p:stCondLst>
                                  <p:childTnLst>
                                    <p:set>
                                      <p:cBhvr>
                                        <p:cTn id="96" dur="1" fill="hold">
                                          <p:stCondLst>
                                            <p:cond delay="0"/>
                                          </p:stCondLst>
                                        </p:cTn>
                                        <p:tgtEl>
                                          <p:spTgt spid="2"/>
                                        </p:tgtEl>
                                        <p:attrNameLst>
                                          <p:attrName>style.visibility</p:attrName>
                                        </p:attrNameLst>
                                      </p:cBhvr>
                                      <p:to>
                                        <p:strVal val="visible"/>
                                      </p:to>
                                    </p:set>
                                    <p:anim calcmode="lin" valueType="num">
                                      <p:cBhvr>
                                        <p:cTn id="97" dur="500" fill="hold"/>
                                        <p:tgtEl>
                                          <p:spTgt spid="2"/>
                                        </p:tgtEl>
                                        <p:attrNameLst>
                                          <p:attrName>ppt_w</p:attrName>
                                        </p:attrNameLst>
                                      </p:cBhvr>
                                      <p:tavLst>
                                        <p:tav tm="0">
                                          <p:val>
                                            <p:fltVal val="0"/>
                                          </p:val>
                                        </p:tav>
                                        <p:tav tm="100000">
                                          <p:val>
                                            <p:strVal val="#ppt_w"/>
                                          </p:val>
                                        </p:tav>
                                      </p:tavLst>
                                    </p:anim>
                                    <p:anim calcmode="lin" valueType="num">
                                      <p:cBhvr>
                                        <p:cTn id="98" dur="500" fill="hold"/>
                                        <p:tgtEl>
                                          <p:spTgt spid="2"/>
                                        </p:tgtEl>
                                        <p:attrNameLst>
                                          <p:attrName>ppt_h</p:attrName>
                                        </p:attrNameLst>
                                      </p:cBhvr>
                                      <p:tavLst>
                                        <p:tav tm="0">
                                          <p:val>
                                            <p:fltVal val="0"/>
                                          </p:val>
                                        </p:tav>
                                        <p:tav tm="100000">
                                          <p:val>
                                            <p:strVal val="#ppt_h"/>
                                          </p:val>
                                        </p:tav>
                                      </p:tavLst>
                                    </p:anim>
                                    <p:animEffect transition="in" filter="fade">
                                      <p:cBhvr>
                                        <p:cTn id="9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3" grpId="0" animBg="1"/>
      <p:bldP spid="14" grpId="0"/>
      <p:bldP spid="23" grpId="0" animBg="1"/>
      <p:bldP spid="24" grpId="0"/>
      <p:bldP spid="36" grpId="0" animBg="1"/>
      <p:bldP spid="38" grpId="0" animBg="1"/>
      <p:bldP spid="40" grpId="0" animBg="1"/>
      <p:bldP spid="45" grpId="0" animBg="1"/>
      <p:bldP spid="46"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xmlns="" id="{6F40FBDA-CEB1-40F0-9AB9-BD9C402D70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a:extLst>
              <a:ext uri="{FF2B5EF4-FFF2-40B4-BE49-F238E27FC236}">
                <a16:creationId xmlns:a16="http://schemas.microsoft.com/office/drawing/2014/main" xmlns="" id="{BF4A1F7E-60D3-425C-8FD3-52309D297BFA}"/>
              </a:ext>
            </a:extLst>
          </p:cNvPr>
          <p:cNvPicPr>
            <a:picLocks noChangeAspect="1"/>
          </p:cNvPicPr>
          <p:nvPr/>
        </p:nvPicPr>
        <p:blipFill rotWithShape="1">
          <a:blip r:embed="rId2">
            <a:alphaModFix/>
          </a:blip>
          <a:srcRect t="35063" b="8687"/>
          <a:stretch/>
        </p:blipFill>
        <p:spPr>
          <a:xfrm>
            <a:off x="20" y="10"/>
            <a:ext cx="12191980" cy="6857990"/>
          </a:xfrm>
          <a:prstGeom prst="rect">
            <a:avLst/>
          </a:prstGeom>
        </p:spPr>
      </p:pic>
      <p:sp>
        <p:nvSpPr>
          <p:cNvPr id="56" name="Rectangle 55">
            <a:extLst>
              <a:ext uri="{FF2B5EF4-FFF2-40B4-BE49-F238E27FC236}">
                <a16:creationId xmlns:a16="http://schemas.microsoft.com/office/drawing/2014/main" xmlns="" id="{BCFF10A9-48A8-49DE-BCC0-36CD4D617C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07869" y="1267730"/>
            <a:ext cx="9576262" cy="43079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xmlns="" id="{29E6EC7A-73F0-4AA6-8CCE-7492D8F654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07868" y="1267730"/>
            <a:ext cx="9576262" cy="4307950"/>
          </a:xfrm>
          <a:prstGeom prst="rect">
            <a:avLst/>
          </a:prstGeom>
          <a:solidFill>
            <a:srgbClr val="2CB4A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xmlns="" id="{0344D4FE-ABEF-4230-9E4E-AD5782FC7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ítulo 1">
            <a:extLst>
              <a:ext uri="{FF2B5EF4-FFF2-40B4-BE49-F238E27FC236}">
                <a16:creationId xmlns:a16="http://schemas.microsoft.com/office/drawing/2014/main" xmlns="" id="{80E0881F-2647-4BD3-A6DA-7049509B3233}"/>
              </a:ext>
            </a:extLst>
          </p:cNvPr>
          <p:cNvSpPr>
            <a:spLocks noGrp="1"/>
          </p:cNvSpPr>
          <p:nvPr>
            <p:ph type="ctrTitle"/>
          </p:nvPr>
        </p:nvSpPr>
        <p:spPr>
          <a:xfrm>
            <a:off x="1769532" y="2091263"/>
            <a:ext cx="8652938" cy="2461504"/>
          </a:xfrm>
        </p:spPr>
        <p:txBody>
          <a:bodyPr>
            <a:normAutofit fontScale="90000"/>
          </a:bodyPr>
          <a:lstStyle/>
          <a:p>
            <a:r>
              <a:rPr lang="es-ES" sz="5800" dirty="0"/>
              <a:t>Teoría general de la separación de poderes de Montesquieu</a:t>
            </a:r>
            <a:endParaRPr lang="es-EC" sz="5800" dirty="0"/>
          </a:p>
        </p:txBody>
      </p:sp>
      <p:sp>
        <p:nvSpPr>
          <p:cNvPr id="62" name="Rectangle 61">
            <a:extLst>
              <a:ext uri="{FF2B5EF4-FFF2-40B4-BE49-F238E27FC236}">
                <a16:creationId xmlns:a16="http://schemas.microsoft.com/office/drawing/2014/main" xmlns="" id="{9325F979-D3F9-4926-81B7-7ACCB31A50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86101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2274</Words>
  <Application>Microsoft Office PowerPoint</Application>
  <PresentationFormat>Panorámica</PresentationFormat>
  <Paragraphs>128</Paragraphs>
  <Slides>24</Slides>
  <Notes>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24</vt:i4>
      </vt:variant>
    </vt:vector>
  </HeadingPairs>
  <TitlesOfParts>
    <vt:vector size="38" baseType="lpstr">
      <vt:lpstr>Agency FB</vt:lpstr>
      <vt:lpstr>Arial</vt:lpstr>
      <vt:lpstr>Arial Black</vt:lpstr>
      <vt:lpstr>Bahnschrift Light</vt:lpstr>
      <vt:lpstr>Berlin Sans FB Demi</vt:lpstr>
      <vt:lpstr>Calibri</vt:lpstr>
      <vt:lpstr>Calibri Light</vt:lpstr>
      <vt:lpstr>Century Gothic</vt:lpstr>
      <vt:lpstr>Dubai</vt:lpstr>
      <vt:lpstr>Modern Love</vt:lpstr>
      <vt:lpstr>The Hand</vt:lpstr>
      <vt:lpstr>Trebuchet MS</vt:lpstr>
      <vt:lpstr>Wingdings 2</vt:lpstr>
      <vt:lpstr>Tema de Office</vt:lpstr>
      <vt:lpstr>Presentación de PowerPoint</vt:lpstr>
      <vt:lpstr>Presentación de PowerPoint</vt:lpstr>
      <vt:lpstr>Teoría del Dominio de Sí </vt:lpstr>
      <vt:lpstr>Lo que se debe querer es entonces lo que las leyes permiten, y lo que no se debe querer, aquello que prohíben. </vt:lpstr>
      <vt:lpstr>Montesquieu nos dice: </vt:lpstr>
      <vt:lpstr>Para concluir </vt:lpstr>
      <vt:lpstr>Presentación de PowerPoint</vt:lpstr>
      <vt:lpstr>Presentación de PowerPoint</vt:lpstr>
      <vt:lpstr>Teoría general de la separación de poderes de Montesquieu</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dc:creator>
  <cp:lastModifiedBy>Ale</cp:lastModifiedBy>
  <cp:revision>8</cp:revision>
  <dcterms:created xsi:type="dcterms:W3CDTF">2020-07-07T05:31:06Z</dcterms:created>
  <dcterms:modified xsi:type="dcterms:W3CDTF">2020-07-07T13:57:39Z</dcterms:modified>
</cp:coreProperties>
</file>